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so glad that our Father in heaven
Tells of His love in the Book He has given :
Wonderful things in the Bible I see ;
This is the dearest, that Jesus loves me.
I am so glad that Jesus loves me,
Jesus loves me, Jesus loves me,
I am so glad that Jesus loves me,
Jesus loves even m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ough I forget Him, and wander away,
Still He doth love me wherever I stray ;
Back to His dear loving arms do I flee,
When I remember that Jesus loves m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if there's only one song I can sing,
When in His beauty I see the great King,
This shall my song in eternity be,
Oh, what a wonder that Jesus loves me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Jesus loves me, and I know I love Him :
Love brought Him down my poor soul to redeem ;
Yes, it was love made Him die on the tree :
Oh, I am certain that Jesus loves me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If one should ask of me, how can I tell?
Glory to Jesus,I know very well !
God's Holy Spirit with mine doth agree,
Constantly witnessing-- Jesus loves m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In this assurance I find sweetest rest,
Trusting in Jesus, I know I am blest;
Satan, dismayed, from my soul now
doth flee,
When I just tell him that Jesus loves m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2026-07-09T08:59:03Z</dcterms:created>
  <dcterms:modified xsi:type="dcterms:W3CDTF">2026-07-09T08:59:03Z</dcterms:modified>
  <dc:title>Hymn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