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772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என் சமாதான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என் பெல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என் வெளிச்ச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நம்பிக்கை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சமாதானம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பெலன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வெளிச்சம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உம்மோடு இருந்தால் மலைகளை தாண்ட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உம்மோடு இருந்தால் தோல்வி எனக்கில்ல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-8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என் நம்பிக்க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2026-09-08T09:49:00Z</dcterms:created>
  <dcterms:modified xsi:type="dcterms:W3CDTF">2026-09-08T09:49:00Z</dcterms:modified>
  <dc:title>துதிப் பாடல்கள் : 898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