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னி தேசத்துக் குடிகளின்மேல் இரக்கம்வையாமல் மனுஷரில் யாவரையும் அவனவனுடைய அயலான் கையிலும் அவனவனுடைய ராஜாவின் கையிலும் அகப்படப்பண்ணுவேன்; அவர்கள் தேசத்தை அழித்தும், நான் இவர்களை அவர்கள் கைக்குத் தப்புவிப்பதில்லையெ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னி தேசத்துக் குடிகளின்மேல் இரக்கம்வையாமல் மனுஷரில் யாவரையும் அவனவனுடைய அயலான் கையிலும் அவனவனுடைய ராஜாவின் கையிலும் அகப்படப்பண்ணுவேன்; அவர்கள் தேசத்தை அழித்தும், நான் இவர்களை அவர்கள் கைக்குத் தப்புவிப்பதில்லையெ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னி தேசத்துக் குடிகளின்மேல் இரக்கம்வையாமல் மனுஷரில் யாவரையும் அவனவனுடைய அயலான் கையிலும் அவனவனுடைய ராஜாவின் கையிலும் அகப்படப்பண்ணுவேன்; அவர்கள் தேசத்தை அழித்தும், நான் இவர்களை அவர்கள் கைக்குத் தப்புவிப்பதில்லையெ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லையுண்கிற மந்தையாகிய சிறுமைப்பட்ட உங்களை நான் மேய்ப்பேன்; நான் இரண்டு கோல்களை எடுத்து, ஒன்றிற்கு அநுக்கிரகம் என்றும், ஒன்றிற்கு நிக்கிரகம் என்றும் பேரிட்டு மந்தையை மேய்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லையுண்கிற மந்தையாகிய சிறுமைப்பட்ட உங்களை நான் மேய்ப்பேன்; நான் இரண்டு கோல்களை எடுத்து, ஒன்றிற்கு அநுக்கிரகம் என்றும், ஒன்றிற்கு நிக்கிரகம் என்றும் பேரிட்டு மந்தையை மேய்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லையுண்கிற மந்தையாகிய சிறுமைப்பட்ட உங்களை நான் மேய்ப்பேன்; நான் இரண்டு கோல்களை எடுத்து, ஒன்றிற்கு அநுக்கிரகம் என்றும், ஒன்றிற்கு நிக்கிரகம் என்றும் பேரிட்டு மந்தையை மேய்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ேமாதத்திலே மூன்று மேய்ப்பரையும் அதம்பண்ணினேன்; என் ஆத்துமா அவர்களை அரோசித்தது; அவர்கள் ஆத்துமா என்னையும் வெறுத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ேமாதத்திலே மூன்று மேய்ப்பரையும் அதம்பண்ணினேன்; என் ஆத்துமா அவர்களை அரோசித்தது; அவர்கள் ஆத்துமா என்னையும் வெறுத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ி நான் உங்களை மேய்ப்பதில்லை; சாகிறது சாகட்டும், அதமாகிறது அதமாகட்டும்; மீதியனவைகளோவென்றால், ஒன்றின் மாம்சத்தை ஒன்று தின்னக்கடவது என்று நான் சொல்ல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ி நான் உங்களை மேய்ப்பதில்லை; சாகிறது சாகட்டும், அதமாகிறது அதமாகட்டும்; மீதியனவைகளோவென்றால், ஒன்றின் மாம்சத்தை ஒன்று தின்னக்கடவது என்று நான் சொல்ல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ீபனோனே, அக்கினி உன் கேதுருமரங்களைப் பட்சிக்கும்படி உன் வாசல்களைத்திற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ுக்கிரகம் என்னப்பட்ட என் கோலை எடுத்து, நான் அந்த ஜனங்களெல்லாரோடும் பண்ணியிருந்த என் உடன்படிக்கை அற்றுப்போகும்படிக்கு அதை முறித்துப்போட்டேன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ுக்கிரகம் என்னப்பட்ட என் கோலை எடுத்து, நான் அந்த ஜனங்களெல்லாரோடும் பண்ணியிருந்த என் உடன்படிக்கை அற்றுப்போகும்படிக்கு அதை முறித்துப்போட்டேன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ே அது அற்றுப்போயிற்று; அப்படியே மந்தையில் எனக்குக் காத்திருந்த சிறுமைப்பட்டவைகள் அது கர்த்தருடைய வார்த்தையென்று அறிந்துகொண்ட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ே அது அற்றுப்போயிற்று; அப்படியே மந்தையில் எனக்குக் காத்திருந்த சிறுமைப்பட்டவைகள் அது கர்த்தருடைய வார்த்தையென்று அறிந்துகொண்டன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பார்வைக்கு நன்றாய்க்கண்டால், என் கூலியைத் தாருங்கள்; இல்லாவிட்டால் இருக்கட்டும் என்று அவர்களோடே சொன்னேன்; அப்பொழுது எனக்குக் கூலியாக முப்பது வெள்ளிக்காசை நிறு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பார்வைக்கு நன்றாய்க்கண்டால், என் கூலியைத் தாருங்கள்; இல்லாவிட்டால் இருக்கட்டும் என்று அவர்களோடே சொன்னேன்; அப்பொழுது எனக்குக் கூலியாக முப்பது வெள்ளிக்காசை நிறு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என்னை நோக்கி: அதைக் குயவனிடத்தில் எறிந்துவிடு என்றார்; இதுவே நான் அவர்களால் மதிக்கப்பட்ட மேன்மையான மதிப்பு; நான் அந்த முப்பது வெள்ளிக்காசை எடுத்து அவைகளைக் குயவனுக்கென்று கர்த்தருடைய ஆலயத்திலே எறிந்துவிட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என்னை நோக்கி: அதைக் குயவனிடத்தில் எறிந்துவிடு என்றார்; இதுவே நான் அவர்களால் மதிக்கப்பட்ட மேன்மையான மதிப்பு; நான் அந்த முப்பது வெள்ளிக்காசை எடுத்து அவைகளைக் குயவனுக்கென்று கர்த்தருடைய ஆலயத்திலே எறிந்துவி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யூதாவுக்கும் இஸ்ரவேலுக்கும் இருக்கிற சகோதரக்கட்டை அற்றுப்போகப்பண்ணும்படிக்கு, நிக்கிரகம் என்னப்பட்ட என் இரண்டாம் கோலையும் முறித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யூதாவுக்கும் இஸ்ரவேலுக்கும் இருக்கிற சகோதரக்கட்டை அற்றுப்போகப்பண்ணும்படிக்கு, நிக்கிரகம் என்னப்பட்ட என் இரண்டாம் கோலையும் முறித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தாரு விருட்சங்களே, புலம்புங்கள்; கேதுருமரங்கள் விழுந்ததே; பிரபலமானவைகள் பாழாக்கப்பட்ட பாசானின் கர்வாலிமரங்களே, புலம்புங்கள்; அரணுள்ள சோலை கீழே தள்ள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என்னை நோக்கி: நீ மதியற்ற ஒரு மேய்ப்பனுடைய ஆயுதங்களை இன்னும் எடுத்துக்கொ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தேசத்திலே ஒரு மேய்ப்பனை எழும்பப்பண்ணுவேன்; அவன் அதமாகிறவைகளைப் பராமரிக்காமலும், சிதறுண்டதைத் தேடாமலும், நொறுங்குண்டதைக் குணமாக்காமலும் இளைத்திருக்கிறதை ஆதரிக்காமலும், அதின் மாம்சத்தைத் தின்று, அவைகளுடைய குளம்புகளை உடைத்துப்போடுவ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தேசத்திலே ஒரு மேய்ப்பனை எழும்பப்பண்ணுவேன்; அவன் அதமாகிறவைகளைப் பராமரிக்காமலும், சிதறுண்டதைத் தேடாமலும், நொறுங்குண்டதைக் குணமாக்காமலும் இளைத்திருக்கிறதை ஆதரிக்காமலும், அதின் மாம்சத்தைத் தின்று, அவைகளுடைய குளம்புகளை உடைத்துப்போட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தேசத்திலே ஒரு மேய்ப்பனை எழும்பப்பண்ணுவேன்; அவன் அதமாகிறவைகளைப் பராமரிக்காமலும், சிதறுண்டதைத் தேடாமலும், நொறுங்குண்டதைக் குணமாக்காமலும் இளைத்திருக்கிறதை ஆதரிக்காமலும், அதின் மாம்சத்தைத் தின்று, அவைகளுடைய குளம்புகளை உடைத்துப்போடு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ந்தையைக் கைவிடுகிற அபத்தமான மேய்ப்பனுக்கு ஐயோ! பட்டயம் அவன் புயத்தின்மேலும் அவன் வலதுகண்ணின்மேலும் வரும்; அவன் புயமுழுதும் சூம்பிப்போம்; அவன் வலதுகண் முற்றிலும் இருள் அடையும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ந்தையைக் கைவிடுகிற அபத்தமான மேய்ப்பனுக்கு ஐயோ! பட்டயம் அவன் புயத்தின்மேலும் அவன் வலதுகண்ணின்மேலும் வரும்; அவன் புயமுழுதும் சூம்பிப்போம்; அவன் வலதுகண் முற்றிலும் இருள் அடைய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தாரு விருட்சங்களே, புலம்புங்கள்; கேதுருமரங்கள் விழுந்ததே; பிரபலமானவைகள் பாழாக்கப்பட்ட பாசானின் கர்வாலிமரங்களே, புலம்புங்கள்; அரணுள்ள சோலை கீழே தள்ளப்ப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ய்ப்பர்களின் மகிமை அழிந்துபோனபடியால், அவர்கள் அலறுகிற சத்தம் கேட்கப்படுகிறது; யோர்தானின் பெருமை அழிந்துபோனபடியால், பாலசிங்கங்கள் கர்ச்சிக்கிற சத்தம் கேட்கப்படு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ய்ப்பர்களின் மகிமை அழிந்துபோனபடியால், அவர்கள் அலறுகிற சத்தம் கேட்கப்படுகிறது; யோர்தானின் பெருமை அழிந்துபோனபடியால், பாலசிங்கங்கள் கர்ச்சிக்கிற சத்தம் கேட்கப்படு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தேவனாகிய கர்த்தர் சொல்லுகிறது என்னவென்றால், கொலையுண்கிற ஆடுகளை மேய்க்கக்கட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ைகளை உடையவர்கள், அவைகளைக் கொன்றுபோட்டுத் தங்களுக்குக் குற்றமில்லையென்று எண்ணுகிறார்கள். அவைகளை விற்கிறவர்கள், கர்த்தருக்கு ஸ்தோத்திரம், நாங்கள் ஐசுவரியமுள்ளவர்களானோம் என்கிறார்கள்; அவைகளை மேய்க்கிறவர்கள், அவைகள்மேல் இரக்கம்வைக்கிறத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ைகளை உடையவர்கள், அவைகளைக் கொன்றுபோட்டுத் தங்களுக்குக் குற்றமில்லையென்று எண்ணுகிறார்கள். அவைகளை விற்கிறவர்கள், கர்த்தருக்கு ஸ்தோத்திரம், நாங்கள் ஐசுவரியமுள்ளவர்களானோம் என்கிறார்கள்; அவைகளை மேய்க்கிறவர்கள், அவைகள்மேல் இரக்கம்வைக்கிற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होवा की यह वाणी है, मैं इस देश के रहने वालों पर फिर दया न करूंगा। देखो, मैं मनुष्यों को एक दूस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हाथ में, और उनके राजा के हाथ में पकड़वा दूंगा; और वे इस देश को नाश करेंगे, और मैं उसके रहने वा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उनके वश से न छुड़ाऊ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मैं घात होने वाली भेड़-बकरियों को और विशेष कर के उन में से जो दीन थीं उन को चराने लगा। और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दो लाठियां लीं; एक का नाम मैं ने अनुग्रह रखा, और दूसरी का नाम एकता। इन को लिये हुए मैं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ड़-बकरियों को चरा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मैं ने उनके तीनों चरवाहों को एक महीने में नाश कर दिया, परन्तु मैं उनके कारण अधीर था,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से घृणा करत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मैं ने उन से कहा, मैं तुम को न चराऊंगा। तुम में से जो मरे वह मरे, और जो नाश हो वह नाश हो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बची रहें वे एक दूसरे का मांस ख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लबानोन, आग को रास्ता दे कि वह आकर तेरे देवदारों को भस्म कर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मैं ने अपनी वह लाठी तोड़ डाली, जिसका नाम अनुग्रह था, कि जो वाचा मैं ने सब अन्यजातियों 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न्धी थी उसे तोड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ह उसी दिन तोड़ी गई, और इस से दीन भेड़-बकरियां जो मुझे ताकती थीं, उन्होंने जान लिया कि यह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वच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मैं ने उन से कहा, यदि तुम को अच्छा लगे तो मेरी मजदूरी दो, और नहीं तो मत दो। तब उन्होंने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जदूरी में चान्दी के तीस टुकड़े तौल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यहोवा ने मुझ से कहा, इन्हें कुम्हार के आगे फेंक दे, यह क्या ही भारी दाम है जो उन्होंने म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या है? तब मैं ने चान्दी के उन तीस टुकड़ों को ले कर यहोवा के घर में कुम्हार के आगे फेंक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मैं ने अपनी दूसरी लाठी जिस का नाम एकता था, इसलिये तोड़ डाली कि मैं उस भाईचारे के नाते को त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ूं जो यहूदा और इस्राएल के बीच में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े सनौबरों, हाय, हाय, करो! क्योंकि देवदार गिर गया है और बड़े से बड़े वृक्ष नाश हो गए हैं! हे बाश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होवा ने मुझ से कहा, अब तू मूढ़ चरवाहे के हथियार ले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मैं इस देश में एक ऐसा चरवाहा ठहराऊंगा, जो खोई हुई को न ढूंढेगा, न तितर-बितर को इकट्ठ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गा, न घायलों को चंगा करेगा, न जो भली चंगी हैं उनका पालन-पोषण करेगा, वरन मोटियों का मांस खाएग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े खुरों को फाड़ डा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ाय उस निकम्मे चरवाहे पर जो भेड़-बकरियों को छोड़ जाता है! उसकी बांह, और दाहिनी आंख दोनो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लवार लगेगी, तब उसकी बांह सूख जाएगी और उसकी दाहिनी आंख फूट जाए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ांज वृक्षों, हाय, हाय, करो! क्योंकि अगम्य वन काटा गया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चरवाहों के हाहाकार का शब्द हो रहा है, क्योंकि उनका वैभव नाश हो गया है! जवान सिंहों का गरज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ाईं देता है, क्योंकि यरदन के तीर का घना वन नाश किया गया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ेरे परमेश्वर यहोवा ने यह आज्ञा दी: घात होने वाली भेड़-बकरियों का चरवाहा हो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उनके मोल लेने वाले उन्हें घात करने पर भी अपने को दोषी नहीं जानते, और उनके बेचने वाले कह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धन्य है, हम धनी हो गए हैं; और उनके चरवाहे उन पर कुछ दया नहीं कर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करयाह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2026-08-03T21:09:27Z</dcterms:created>
  <dcterms:modified xsi:type="dcterms:W3CDTF">2026-08-03T21:09:27Z</dcterms:modified>
  <dc:title>जकरयाह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