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வாசித்து நாம் ஜெப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ரம்பி ஜெப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ின் நாதா எந்த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என்று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காத்து பெலன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என்ற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ப்பாதையில் எத்தனை வே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என்று கரம் பிட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மே ஜெயம் ஜெபமே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ு ஜெபித்து முன் செல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2026-07-30T18:16:11Z</dcterms:created>
  <dcterms:modified xsi:type="dcterms:W3CDTF">2026-07-30T18:16:11Z</dcterms:modified>
  <dc:title>துதிப் பாடல்கள் : 1042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