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coming, the Man of Sorrows,
Now exalted on high;
He is coming with loud hosannas,
In the clouds of the sk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Hallelujah !
He is coming again;
And with joy we will gather round Him,
At His coming to reign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is coming, our loving Saviour,
Blessed Lamb that was slain !
In the glory of God the Father,
On the earth He shall reig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is coming, our Lord and Master,
Our Redeemer and King;
We shall see Him in all His beauty,
And His praise we shall s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shall gather His chosen people,
Who are called by His name;
And the ransomed of every nation,
For His own He shall cla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2026-07-30T22:07:26Z</dcterms:created>
  <dcterms:modified xsi:type="dcterms:W3CDTF">2026-07-30T22:07:26Z</dcterms:modified>
  <dc:title>Hymn : 172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