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லொமோனுக்குச் சொல்லியிருந்தபடியே அவனுக்கு ஞானத்தைத் தந்தருளினார்; ஈராமுக்கும் சாலொமோனுக்கும் சமாதானம் உண்டாயிருந்து,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லொமோனுக்குச் சொல்லியிருந்தபடியே அவனுக்கு ஞானத்தைத் தந்தருளினார்; ஈராமுக்கும் சாலொமோனுக்கும் சமாதானம் உண்டாயிருந்து,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இஸ்ரவேலரெல்லாரிலும் ஊழியத்துக்கு முப்பதினாயிரம் அமஞ்சி ஆட்களைப் பிட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ில் ஒவ்வொரு மாத்திற்குப் பதினாயிரம்பேரை மாற்றி மாற்றி, லீபனோனுக்கு அனுப்பினான்; அவர்கள் ஒரு மாதம் லீபனோனிலும், இரண்டு மாதம் தங்கள் வீடுகளிலும் இருப்பார்கள்; அதோனீராம் அந்த அமஞ்சி ஆட்களின்மேல் விசாரிப்புக்காரனாய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ில் ஒவ்வொரு மாத்திற்குப் பதினாயிரம்பேரை மாற்றி மாற்றி, லீபனோனுக்கு அனுப்பினான்; அவர்கள் ஒரு மாதம் லீபனோனிலும், இரண்டு மாதம் தங்கள் வீடுகளிலும் இருப்பார்கள்; அதோனீராம் அந்த அமஞ்சி ஆட்களின்மேல் விசாரிப்புக்காரனாய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லொமோனிடத்தில் சுமை சுமக்கிறவர்கள் எழுபதினாயிரம்பேரும், மலைகளில் மரம் வெட்டுகிறவர்கள் எண்பதினாயிரபேர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லொமோனிடத்தில் சுமை சுமக்கிறவர்கள் எழுபதினாயிரம்பேரும், மலைகளில் மரம் வெட்டுகிறவர்கள் எண்பதினாயிரபேர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ர்களைத்தவிர வேலையை விசாரித்து வேலையாட்களைக் கண்காணிக்கிறதற்கு தலைமையான விசாரிப்புக்காரர் மூவாயிரத்து முந்நூறுபேரும் இ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ெட்டின கல்லால் ஆலயத்துக்கு அஸ்திபாரம் போட, பெரிதும் விலையேறப்பெற்றதுமான கற்களைக் கொண்டுவர ராஜா கட்டளையி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ெட்டின கல்லால் ஆலயத்துக்கு அஸ்திபாரம் போட, பெரிதும் விலையேறப்பெற்றதுமான கற்களைக் கொண்டுவர ராஜா கட்டளையி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ஈராம் சாலொமோனிடத்தில் மனுஷரை அனுப்பி: நீர் எனக்குச் சொல்லியனுப்பின காரியத்தை நான் கேட்டேன்; கேதுருமரங்களுக்காகவும், தேவதாரி விருட்சங்களுக்காகவும், உம்முடைய விருப்பத்தின்படியெல்லாம் நான் செய்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ைக் கட்ட, சாலொமோனின் சிற்பாசாரிகளும், ஈராமின் சிற்பாசாரிகளும், கிபலி ஊராரும், அந்த மரங்களையும் கற்களையும் வெட்டி ஆயத்தப்படுத்த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ைக் கட்ட, சாலொமோனின் சிற்பாசாரிகளும், ஈராமின் சிற்பாசாரிகளும், கிபலி ஊராரும், அந்த மரங்களையும் கற்களையும் வெட்டி ஆயத்தப்படுத்த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ை அவனுடைய பிதாவின் ஸ்தானத்தில் ராஜாவாக அபிஷேகம் பண்ணினார்கள் என்று தீருவின் ராஜாவாகிய ஈராம் கேள்விப்பட்டு, தன் ஊழியக்காரரை அவனிடத்தில் அனுப்பினான்; ஈராம் தாவீதுக்குச் சகலநாளும் சிநேகிதனாயி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ை அவனுடைய பிதாவின் ஸ்தானத்தில் ராஜாவாக அபிஷேகம் பண்ணினார்கள் என்று தீருவின் ராஜாவாகிய ஈராம் கேள்விப்பட்டு, தன் ஊழியக்காரரை அவனிடத்தில் அனுப்பினான்; ஈராம் தாவீதுக்குச் சகலநாளும் சிநேகிதனாயி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ாலொமோன் ஈராமினிடத்தில் ஆட்களை அனுப்பி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தகப்பனாகிய தாவீதின் சத்துருக்களைக் கர்த்தர் அவருடைய பாதங்களுக்குக் கீழ்ப்படுத்திவிடுமளவும், அவர்கள் தம்மைச் சுற்றிலும் செய்கிற யுத்தத்தினால், அவர் தம்முடைய தேவனாகிய கர்த்தருடைய நாமத்திற்கு ஆலயத்தைக் கட்ட, அவருக்குக் கூடாதிருந்தது என்று நீர் அறிந்திருக்கிற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தகப்பனாகிய தாவீதின் சத்துருக்களைக் கர்த்தர் அவருடைய பாதங்களுக்குக் கீழ்ப்படுத்திவிடுமளவும், அவர்கள் தம்மைச் சுற்றிலும் செய்கிற யுத்தத்தினால், அவர் தம்முடைய தேவனாகிய கர்த்தருடைய நாமத்திற்கு ஆலயத்தைக் கட்ட, அவருக்குக் கூடாதிருந்தது என்று நீர் அறிந்திருக்கிற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இப்பொழுதோ என் தேவனாகிய கர்த்தர் எங்கும் எனக்கு இளைப்பாறுதலைத் தந்தார்; விரோதியும் இல்லை, இடையூறும் இ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இப்பொழுதோ என் தேவனாகிய கர்த்தர் எங்கும் எனக்கு இளைப்பாறுதலைத் தந்தார்; விரோதியும் இல்லை, இடையூறும் இ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நான் உன் ஸ்தானத்தில் உன் சிங்காசனத்தின்மேல் வைக்கும் உன் குமாரனே என் நாமத்திற்கு ஆலயத்தைக் கட்டுவான் என்று கர்த்தர் என் தகப்பனாகிய தாவீதினிடத்தில் சொன்னபடியே, என் தேவனாகிய கர்த்தரின் நாமத்திற்கு ஆலயத்தைக் கட்டவேண்டும் என்று இ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ஈராம் சாலொமோனிடத்தில் மனுஷரை அனுப்பி: நீர் எனக்குச் சொல்லியனுப்பின காரியத்தை நான் கேட்டேன்; கேதுருமரங்களுக்காகவும், தேவதாரி விருட்சங்களுக்காகவும், உம்முடைய விருப்பத்தின்படியெல்லாம் நான் செய்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நான் உன் ஸ்தானத்தில் உன் சிங்காசனத்தின்மேல் வைக்கும் உன் குமாரனே என் நாமத்திற்கு ஆலயத்தைக் கட்டுவான் என்று கர்த்தர் என் தகப்பனாகிய தாவீதினிடத்தில் சொன்னபடியே, என் தேவனாகிய கர்த்தரின் நாமத்திற்கு ஆலயத்தைக் கட்டவேண்டும் என்று இர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நான் உன் ஸ்தானத்தில் உன் சிங்காசனத்தின்மேல் வைக்கும் உன் குமாரனே என் நாமத்திற்கு ஆலயத்தைக் கட்டுவான் என்று கர்த்தர் என் தகப்பனாகிய தாவீதினிடத்தில் சொன்னபடியே, என் தேவனாகிய கர்த்தரின் நாமத்திற்கு ஆலயத்தைக் கட்டவேண்டும் என்று இருக்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லீபனோனில் எனக்காக கேதுருமரங்களை வெட்டக் கட்டளையிடும்; சீதோனியரைப்போல மரவெட்டு வேலை அறிந்தவர்கள் எங்களுக்குள்ளே ஒருவருமில்லை என்பது உமக்குத் தெரியும்; அதற்காக என் வேலைக்காரர் உம்முடைய வேலைக்காரரோடே இருப்பார்கள்; நீர் சொல்வதின்படியெல்லாம் உம்முடைய வேலைக்காரரின் சம்பளத்தை உமக்குக் கொடுப்பேன் என்று சொல்லச் சொன்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லீபனோனில் எனக்காக கேதுருமரங்களை வெட்டக் கட்டளையிடும்; சீதோனியரைப்போல மரவெட்டு வேலை அறிந்தவர்கள் எங்களுக்குள்ளே ஒருவருமில்லை என்பது உமக்குத் தெரியும்; அதற்காக என் வேலைக்காரர் உம்முடைய வேலைக்காரரோடே இருப்பார்கள்; நீர் சொல்வதின்படியெல்லாம் உம்முடைய வேலைக்காரரின் சம்பளத்தை உமக்குக் கொடுப்பேன் என்று சொல்லச் சொன்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லீபனோனில் எனக்காக கேதுருமரங்களை வெட்டக் கட்டளையிடும்; சீதோனியரைப்போல மரவெட்டு வேலை அறிந்தவர்கள் எங்களுக்குள்ளே ஒருவருமில்லை என்பது உமக்குத் தெரியும்; அதற்காக என் வேலைக்காரர் உம்முடைய வேலைக்காரரோடே இருப்பார்கள்; நீர் சொல்வதின்படியெல்லாம் உம்முடைய வேலைக்காரரின் சம்பளத்தை உமக்குக் கொடுப்பேன் என்று சொல்லச் சொன்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ஈராம் சாலொமோனின் வார்த்தைகளைக் கேட்டபோது, மிகவும் சந்தோஷப்பட்டு: அந்த ஏராளமான ஜனங்களை ஆளும்படி, தாவீதுக்கு ஒரு ஞானமுள்ள குமாரனைக் கொடுத்த கர்த்தர் இன்று ஸ்தோத்திரிக்கப்படுவாராக என்று சொல்லி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ஈராம் சாலொமோனின் வார்த்தைகளைக் கேட்டபோது, மிகவும் சந்தோஷப்பட்டு: அந்த ஏராளமான ஜனங்களை ஆளும்படி, தாவீதுக்கு ஒரு ஞானமுள்ள குமாரனைக் கொடுத்த கர்த்தர் இன்று ஸ்தோத்திரிக்கப்படுவாராக என்று சொல்லி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வேலைக்காரர் லீபனோனில் இருந்து அவைகளை இறக்கிக் கடலிலே கொண்டுவருவார்கள்; அங்கே நான் அவைகளைத் தெப்பங்களாகக் கட்டி, நீர் நியமிக்கும் இடத்துக்குக் கடல்வழியாய் அனுப்பி, அவைகளை அவிழ்த்து ஒப்பிப்பேன்; அங்கே நீர் அவைகளை ஒப்புக்கொண்டு என் ஜனங்களுக்கு ஆகாரங்கொடுத்து, என் விருப்பத்தின்படி செய்யவேண்டும் என்று சொல்லச்சொன்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வேலைக்காரர் லீபனோனில் இருந்து அவைகளை இறக்கிக் கடலிலே கொண்டுவருவார்கள்; அங்கே நான் அவைகளைத் தெப்பங்களாகக் கட்டி, நீர் நியமிக்கும் இடத்துக்குக் கடல்வழியாய் அனுப்பி, அவைகளை அவிழ்த்து ஒப்பிப்பேன்; அங்கே நீர் அவைகளை ஒப்புக்கொண்டு என் ஜனங்களுக்கு ஆகாரங்கொடுத்து, என் விருப்பத்தின்படி செய்யவேண்டும் என்று சொல்லச்சொன்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வேலைக்காரர் லீபனோனில் இருந்து அவைகளை இறக்கிக் கடலிலே கொண்டுவருவார்கள்; அங்கே நான் அவைகளைத் தெப்பங்களாகக் கட்டி, நீர் நியமிக்கும் இடத்துக்குக் கடல்வழியாய் அனுப்பி, அவைகளை அவிழ்த்து ஒப்பிப்பேன்; அங்கே நீர் அவைகளை ஒப்புக்கொண்டு என் ஜனங்களுக்கு ஆகாரங்கொடுத்து, என் விருப்பத்தின்படி செய்யவேண்டும் என்று சொல்லச்சொன்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ஈராம் சாலொமோனுக்கு வேண்டியமட்டும் கேதுருமரங்களையும் தேவதாரி விருட்சங்களையும் கொடுத்துக் கொண்டுவ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ஈராம் சாலொமோனுக்கு வேண்டியமட்டும் கேதுருமரங்களையும் தேவதாரி விருட்சங்களையும் கொடுத்துக் கொண்டுவ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லொமோன் ஈராமின் அரமனைக்குப் போஜனத்திற்காக இருபதினாயிரக்கலம் கோதுமையையும், இடித்துப்பிழிந்த ஒலிவமரங்களின் இருபதுகல எண்ணெயையும் கொடுத்தான்; இப்படிச் சாலொமோன் ஈராமுக்கு வருஷாந்தரம் கொடுத்துவ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ને યહોવાએ સુલેમાંનને વચન આપ્યું હતું, તે મુજબ તેણે તેને જ્ઞાન આપી; અને હીરામ તથા સુલેમાંન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ચ્ચે સુલેહ-શાંતિના કરાર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રાજા સુલેમાંને પોતાને માંટે કામ કરવા ઇસ્રાએલના 30,000 માંણસોને મજબૂર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ે તેઓમાંથી તે વારા પ્રમાંણે પ્રતિમાંસ 10000 માંણસોને લબાનોન મોકલતો હતો; તેઓ એક માંસ લબાનોન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બે માંસ પોતાના ઘેર રહેતા; અદોનીરામ બધાં મજૂરોનો ઊપરી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સુલેમાંન પાસે તેના માંટે બાંધકામની સામગ્રી ઊપાડનારા વધારાના70,000 માંણસો હતા. વળી પહાડ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દેશમાં પથ્થર તોડનારા 80,000 માંણસ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બાર પ્રશાશકો ઊપરાંત સુલેમાંન પાસે મજૂરોના કામ પર દેખરેખ રાખનારા 3,300 મુકાદૃમ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રાજાની આજ્ઞા મુજબ ઘડેલા પથ્થરોથી મંદિરનો પાયો નાખવા માંટે તેઓ મોટા તથા મૂલ્યવાન પથ્થરો ખોદ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ઢ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ીરામે રાજા સુલેમાંનને સંદેશો મોકલ્યો કે, “તમે દેવદારના અને ફરના વૃક્ષ કાપવા માંટેનો જે સંદે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અને ગબાલ પ્રદેશના માંણસો પણ સુલેમાંનના અને હીરામના કામદારોને મંદિર બાંધવા માંટે પથ્થર કાપવ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મંદિર માંટે લાકડા કાપવાના કામમાં મદદ કર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તૂરનો રાજા હીરામ રાજા દાઉદ સાથે સંલગ્ન થઇ ગયો, તેણે પોતાના નોકરોને સુલેમાંન રાજા પાસે મોકલ્ય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 કે તેણે જાણ્યું હતું કે દાઉદનો પુત્ર સુલેમાંન ઇસ્રાએલના નવા રાજા તરીકે અભિષિકત થ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હીરામને પ્રત્ત્યુત્તર આપતાં સુલેમાંને કહેવડાવ્યું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ું જાણે છે કે, “માંરા પિતા યહોવા દેવના માંનમાં મંદિર બાંધી શકયા નહિ, કારણ કે તેમને આજુબાજુ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ુશ્મન રાજયો સાથે ઘણાં યુદ્ધો કરવાં પડયાં હતાં, અને યહોવા શાંતિ સ્થાપન કરે તેની તે રાહ જો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રંતુ હવે યહોવા માંરા દેવે ઇસ્રાએલમાં સર્વ સરહદોએ શાંતિ સ્થાપી છે. કોઈ શત્રુ નથી કે નથી કો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ત્ત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તેથી હવે હું માંરા યહોવા માંટે મંદિર બનાવી શકું અને હું તેમ કરવા માંટે યોજના કરું છું, એ ક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કલ્યો છે તે મેં સાંભળ્યો છે, હું તમાંરી સઘળી ઇચ્છાઓ પરિપૂર્ણ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રે કરવાનું છે એવી સૂચના યહોવાએ માંરા પિતાને આપી હતી. યહોવાએ તેમને કહ્યું હતું, તારા પછી ત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ત્રને હું તારા રાજયાસન પર બેસાડીશ. તે માંરા નામ માંટે થઇને મંદિર બંધ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થી હવે લબાનોનમાં તમાંરા સેવકોને માંરા માંટે દેવદાર વૃક્ષ કાપવા હુકમ કરો, માંરા સેવકો તમાં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ેવકોની સાથે રહેશે; અને તમે જે પ્રમાંણે કહેશો તે મુજબ હું તમાંરા સેવકોને વેતન ચૂકવી આપીશ; કારણ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જાણો છો કે, કોઇ પણ ઇસ્રાએલી સિદોનીઓની જેમ કેવી રીતે વૃક્ષો કાપવા તે જાણતો નથી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જયારે હીરામે સુલેમાંનનો સંદેશો સાંભળ્યો ત્યારે તે ખૂબ પ્રસન્ન થયો; તેણે કહ્યું, “યહોવાની સ્તુ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જો! કારણકે તેમણે દાઉદને આ મહાન પ્રજા પર રાજ્ય કરવા એક શાણો પુત્ર આપ્ય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માંરા માંણસો લબાનોનથી સમુદ્ર સુધી લાકડાં લઇ આવશે અને ત્યાંથી તમે કહેશો ત્યાં હું તે લાકડ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ીને તરાપા બનાવીને, સમુદ્રમાંગેર્ વહાવી દઇશ, પછી લાકડાં છૂટાં કરી તમને સોંપી દેવાશે. તમાંરે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રા માંણસોને ફકત વેતન, ખોરાક અને રહેવા માંટેની જગ્યા આપવી પડ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એમ આ રીતે હીરામે સુલેમાંને જેમ ઇચ્છયું હતું તેમ કર્યુ અને જરૂરિયાત મુજબનું ફર અને દેવદ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ૃક્ષોનું લાકડું મોકલી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ના બદલામાં સુલેમાંને પ્રતિવર્ષ હીરામને 20,000 માંપ ઘઉં અને 20 માંપ શુદ્વ જૈતતેલ મોકલી આપ્યા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2026-06-03T12:38:22Z</dcterms:created>
  <dcterms:modified xsi:type="dcterms:W3CDTF">2026-06-03T12:38:22Z</dcterms:modified>
  <dc:title>1 இராஜாக்கள்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