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4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க் கூடாரமே - என்
தேவனின் சந்நிதியே
தேடி ஓடி வந்தோம்
தெவிட்டாத பாக்கிய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கிமை மாட்சிமை
மாறா என் நேசரு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்வாரி திருப்பீடமே
கறைப் போக்கும் திரு இரத்தமே
உயிருள்ள பரிசுத்த ஜீவப்பலியாக
ஒப்புக் கொடுத்தோம் ஐ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ஈசோப்புல்லால் கழுவும்
இன்றே சுத்தமாவோம்
உறைகின்ற பனி போல வெண்மையாவோம் ஐயா
உம் திரு வார்த்தையின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்பா உம் சமூகத்தின்
அப்பங்கள் நாங்கள் ஐயா
எப்போதும் உம் திருப்பாதம் அமர்ந்திட
ஏங்கித் தவிக்கின்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லகத்தின் வெளிச்சம் நாங்கள்
உமக்காய் சுடர் விடுவோம்
ஆனந்த தைலத்தால் அபிஷேகியும் ஐயா
அனல் மூட்டி எரியவ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ூபமாய் நறுமணமாய்
துதிகளை செலுத்துகிறோம்
எந்நாளும் எப்போதும் எல்லா ஜெபத்தோடும்
ஆவியில் ஜெபிக்கின்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ஜீவனுள்ள புதிய
மார்க்கம் தந்தீர் ஐயா
மகா பரிசுத்த கூடாரத்திற்குள்
மகிமையில் நுழைந்து விட்ட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2026-09-16T14:49:42Z</dcterms:created>
  <dcterms:modified xsi:type="dcterms:W3CDTF">2026-09-16T14:49:42Z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