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peat the story o'er and o'er, 
Of grace so full and free ; 
I love to hear it more and more, 
Since grace has rescued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lf . . was never told, . . 
The half . . was never told, . . 
Of grace divine, so wonderful, 
The half . . was never told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f peace I only knew the name ; 
Nor found my soul its rest, 
Until the sweet-voiced angel came 
To soothe my weary breast. 
Of peace divine, so wonderful, 
The half . . was never told. . 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highest place is lying low 
At my Redeemer's feet ; 
No real joy in life I know, 
But in His service sweet. 
Of joy divine, so wonderful, 
The half . . was never told. . 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oh, what rapture will it be 
With all the host above, 
To sing through all eternity 
The wonders of His love ! 
Of love divine, so wonderful, 
The half . . was never told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2026-07-30T21:55:41Z</dcterms:created>
  <dcterms:modified xsi:type="dcterms:W3CDTF">2026-07-30T21:55:41Z</dcterms:modified>
  <dc:title>Hymn : 665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