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 men in Christ, arise ! 
Own Him your Saviour God, 
His name adore ; 
For by His wondrous sacrifice 
He paid the great redemption price, 
That all might have eternal life, 
That come to God through Him. 
2 Young men in Christ the Lord, 
Be mighty in His Word, 
Its truths declare ; 
And seek the Holy Spirit's power 
By faith and persevering prayer, 
That ye may witness anywhere 
That sinful men are fou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oung men in Christ the King, 
Your grateful tribute bring 
Of love and praise ; 
United in His royal name, 
With loyal hearts His words proclaim 
Throughout the world to all young men,
Ye must be born again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oung men in Christ the Friend, 
On Him all hopes depend 
Of true relief; 
To every burdened soul you meet, 
His gracious, loving words so sweet, 
Come unto Me, with love repeat, 
And I will give you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oung men in Christ, behold 
The world before you lies 
Enslaved in sin ! 
Make haste to swell the mission band, 
Prepared to go at His command 
To save lost men in every land 
At any sacrifi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Young men in Christ the Son, 
In Him we all are one ; 
For this He prayed. 
Then let us join the heavenly throng, 
To sound His praise in endless song, 
For all we have and are belong 
To Christ, our Lord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2026-07-31T14:49:10Z</dcterms:created>
  <dcterms:modified xsi:type="dcterms:W3CDTF">2026-07-31T14:49:10Z</dcterms:modified>
  <dc:title>Hymn : 812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