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த்தி மரம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வைக்கு பசுமையாய் இருந்தது அத்திம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ோடு இயேசு கனிதேடினார் ஏமாற்ற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டித்தானே பற்பல மனி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ும் வாழ்க்கை தான் பல வே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உன்னில் கனி ஒ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ியாயம் செய்பவன் இன்னும் அநியாயம் செய்ய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மாய் வாழ்பவன் இன்னும் அசுத்தமாய் வாழ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செய்பவன் இன்னும் நீதி செய்ய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ுள்ளவன் – இன்னும் பரிசுத்தம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 மரம் போல எத்தனையோ பே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வர்க்கு அளிக்கும் பலன் வருகுது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உன்னில் கனி ஒ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னி இல்லாத மரத்தை பிதா வெட்டி எறியச் சொன்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ரிகையிலேந்தி தேவ தூதன் நின்ற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ருடமும் இரு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கனி கொடுத்திடும் என்று இயேசு சொன்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தாமதமும் செய்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காலங்களும் செல்ல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கோபமும் இற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இரக்கமும் கிருபையு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யில்லாமல் வாழ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த்தி மரம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த்தமும் இல்லாமல் கர்த்தரும் இ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ோல வாழ்க்கை வாழ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் கனி ஒன்றும் இல்லைய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டி எறியப்படுவாய்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ரருகே கோடாரி உள்ள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்வாய் இனிக்காலம் செல்ல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2026-07-30T13:14:37Z</dcterms:created>
  <dcterms:modified xsi:type="dcterms:W3CDTF">2026-07-30T13:14:37Z</dcterms:modified>
  <dc:title>துதிப் பாடல்கள்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