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ிருரத்தத்தால் மீட்பர் சம்பாதி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ச்சபையில் தினம் சூட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றாமல் வேதம் தினம் ருசி பார்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ாதம் சேர்ந்து ஜெப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ெய் சமாதானம் கிருபைய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மீட்பர் மகிமைய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ற்ற பேரின்பம் அன்ப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ம் அடைந்தே பற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இந்த வே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ை தொழும் கா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ுடனே ஸ்தோத்த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வரை தொழு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வியுடன் நல் உண்மைய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ோம் அவர் நாம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ிடுவோம் பணி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அன்பினை பா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2026-07-30T21:55:22Z</dcterms:created>
  <dcterms:modified xsi:type="dcterms:W3CDTF">2026-07-30T21:55:22Z</dcterms:modified>
  <dc:title>துதிப் பாடல்கள் : 262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