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afe to the Rock that is higher than !, 
My soul in its conflicts and sorrows would fly ;
So sinful, so weary, Thine, Thine would I be ; 
Thou blest  Rock of Ages, I'm hiding i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ing in Thee, hiding in Thee, 
Thou blest  Rock of Ages, I'm hiding in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calm of the noontide, in sorrow's lone hour,
In times when temptation casts o'er me its power; 
In the tempests of life, on its wide, heaving sea,
Thou blest  Rock of Ages, I'm hiding in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oft in the conflict, when pressed by the foe, 
I have fled to my Refuge and breathed out my woe ; 
How often when trials like sea-billows roll,  
Have I hidden in Thee, O Thou Rock  of m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2026-09-15T19:18:55Z</dcterms:created>
  <dcterms:modified xsi:type="dcterms:W3CDTF">2026-09-15T19:18:55Z</dcterms:modified>
  <dc:title>Hymn : 519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