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ின் தேவனாகிய சேனைகளின் கர்த்தர் உரைக்கிறது என்னவென்றால், பாபிலோன் ராஜாவின் நுகத்தை முறித்த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ின் தேவனாகிய சேனைகளின் கர்த்தர் உரைக்கிறது என்னவென்றால், பாபிலோன் ராஜாவின் நுகத்தை முறித்த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ாபிலோன் ராஜாவாகிய நேபுகாத்நேச்சார் இவ்விடத்திலிருந்து எடுத்துப் பாபிலோனுக்குக் கொண்டுபோன கர்த்தருடைய ஆலயத்தின் பணிமுட்டுகளையெல்லாம் நான் இரண்டு வருஷகாலத்திலே இவ்விடத்துக்குத் திரும்பக்கொண்டுவரப்பண்ணுவ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ாபிலோன் ராஜாவாகிய நேபுகாத்நேச்சார் இவ்விடத்திலிருந்து எடுத்துப் பாபிலோனுக்குக் கொண்டுபோன கர்த்தருடைய ஆலயத்தின் பணிமுட்டுகளையெல்லாம் நான் இரண்டு வருஷகாலத்திலே இவ்விடத்துக்குத் திரும்பக்கொண்டுவரப்பண்ணுவ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ாபிலோன் ராஜாவாகிய நேபுகாத்நேச்சார் இவ்விடத்திலிருந்து எடுத்துப் பாபிலோனுக்குக் கொண்டுபோன கர்த்தருடைய ஆலயத்தின் பணிமுட்டுகளையெல்லாம் நான் இரண்டு வருஷகாலத்திலே இவ்விடத்துக்குத் திரும்பக்கொண்டுவரப்பண்ணு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யாக்கீமின் குமாரனாகிய எகொனியா என்கிற யூதாவுடைய ராஜாவையும் பாபிலோனுக்குச் சிறையாகக் கொண்டுபோகப்பட்ட யூதர் அனைவரையும் நான் இவ்விடத்துக்குத் திரும்பிவரப்பண்ணுவேன்; பாபிலோன் ராஜாவின் நுகத்தை உடைப்பேன் என்றார் என்று சொன்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யாக்கீமின் குமாரனாகிய எகொனியா என்கிற யூதாவுடைய ராஜாவையும் பாபிலோனுக்குச் சிறையாகக் கொண்டுபோகப்பட்ட யூதர் அனைவரையும் நான் இவ்விடத்துக்குத் திரும்பிவரப்பண்ணுவேன்; பாபிலோன் ராஜாவின் நுகத்தை உடைப்பேன் என்றார் என்று சொன்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யாக்கீமின் குமாரனாகிய எகொனியா என்கிற யூதாவுடைய ராஜாவையும் பாபிலோனுக்குச் சிறையாகக் கொண்டுபோகப்பட்ட யூதர் அனைவரையும் நான் இவ்விடத்துக்குத் திரும்பிவரப்பண்ணுவேன்; பாபிலோன் ராஜாவின் நுகத்தை உடைப்பேன் என்றார் என்று சொன்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எரேமியா தீர்க்கதரிசி ஆசாரியர்கள் பார்த்திருக்கவும், கர்த்தருடைய ஆலயத்தில் நின்றிருந்த ஜனங்களெல்லாரும் பார்த்திருக்கவும் அனனியா தீர்க்கதரிசியை நோக்கி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எரேமியா தீர்க்கதரிசி ஆசாரியர்கள் பார்த்திருக்கவும், கர்த்தருடைய ஆலயத்தில் நின்றிருந்த ஜனங்களெல்லாரும் பார்த்திருக்கவும் அனனியா தீர்க்கதரிசியை நோக்கி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எரேமியா தீர்க்கதரிசி அனனியா என்கிற தீர்க்கதரிசியை நோக்கி: இப்போதும் அனனியாவே, கேள், கர்த்தர் உன்னை அனுப்பினதில்லை; நீயோ இந்த ஜனத்தைப் பொய்யை நம்பும்படிச் செய்தாய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மென், கர்த்தர் அப்படியே செய்வாராக; கர்த்தருடைய ஆலயத்தின் பணிமுட்டுகளையும் சிறைப்பட்டுப்போன அனைவரையும் பாபிலோனிலிருந்து திரும்பிவரப்பண்ணுவார் என்று நீ தீர்க்கதரிசனமாகச் சொன்ன உன் வார்த்தைகளைக் கர்த்தர் நிறைவேற்றுவார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மென், கர்த்தர் அப்படியே செய்வாராக; கர்த்தருடைய ஆலயத்தின் பணிமுட்டுகளையும் சிறைப்பட்டுப்போன அனைவரையும் பாபிலோனிலிருந்து திரும்பிவரப்பண்ணுவார் என்று நீ தீர்க்கதரிசனமாகச் சொன்ன உன் வார்த்தைகளைக் கர்த்தர் நிறைவேற்றுவார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மென், கர்த்தர் அப்படியே செய்வாராக; கர்த்தருடைய ஆலயத்தின் பணிமுட்டுகளையும் சிறைப்பட்டுப்போன அனைவரையும் பாபிலோனிலிருந்து திரும்பிவரப்பண்ணுவார் என்று நீ தீர்க்கதரிசனமாகச் சொன்ன உன் வார்த்தைகளைக் கர்த்தர் நிறைவேற்றுவார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ிலும், உன் செவிகளும் சகல ஜனத்தின் செவிகளும் கேட்க நான் சொல்லும் வார்த்தையைக் கே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ூர்வகாலமுதல் எனக்கு முன்னும் உனக்கு முன்னும் இருந்த தீர்க்கதரிசிகள் அநேகம் தேசங்களுக்கு விரோதமாகவும், பெரிய ராஜ்யங்களுக்கு விரோதமாகவும் யுத்தத்தையும் பஞ்சத்தையும் கொள்ளைநோயையும் குறித்துத் தீர்க்கதரிசனம் சொன்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ூர்வகாலமுதல் எனக்கு முன்னும் உனக்கு முன்னும் இருந்த தீர்க்கதரிசிகள் அநேகம் தேசங்களுக்கு விரோதமாகவும், பெரிய ராஜ்யங்களுக்கு விரோதமாகவும் யுத்தத்தையும் பஞ்சத்தையும் கொள்ளைநோயையும் குறித்துத் தீர்க்கதரிசனம் சொன்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ூர்வகாலமுதல் எனக்கு முன்னும் உனக்கு முன்னும் இருந்த தீர்க்கதரிசிகள் அநேகம் தேசங்களுக்கு விரோதமாகவும், பெரிய ராஜ்யங்களுக்கு விரோதமாகவும் யுத்தத்தையும் பஞ்சத்தையும் கொள்ளைநோயையும் குறித்துத் தீர்க்கதரிசனம் சொன்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மாதானம் வரும் என்று தீர்க்கதரிசி தீர்க்கதரிசனம் சொல்லியிருக்க, அந்தத் தீர்க்கதரிசி சொன்ன வார்த்தையின்படியே வந்தால், அப்பொழுது அவன் கர்த்தர் மெய்யாய் அனுப்பின தீர்க்கதரிசியாக விளங்குவானென்று எரேமியா தீர்க்கதரிசி சொன்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மாதானம் வரும் என்று தீர்க்கதரிசி தீர்க்கதரிசனம் சொல்லியிருக்க, அந்தத் தீர்க்கதரிசி சொன்ன வார்த்தையின்படியே வந்தால், அப்பொழுது அவன் கர்த்தர் மெய்யாய் அனுப்பின தீர்க்கதரிசியாக விளங்குவானென்று எரேமியா தீர்க்கதரிசி சொன்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மாதானம் வரும் என்று தீர்க்கதரிசி தீர்க்கதரிசனம் சொல்லியிருக்க, அந்தத் தீர்க்கதரிசி சொன்ன வார்த்தையின்படியே வந்தால், அப்பொழுது அவன் கர்த்தர் மெய்யாய் அனுப்பின தீர்க்கதரிசியாக விளங்குவானென்று எரேமியா தீர்க்கதரிசி சொன்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எரேமியா தீர்க்கதரிசி அனனியா என்கிற தீர்க்கதரிசியை நோக்கி: இப்போதும் அனனியாவே, கேள், கர்த்தர் உன்னை அனுப்பினதில்லை; நீயோ இந்த ஜனத்தைப் பொய்யை நம்பும்படிச் செய்தாய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னனியா என்கிற தீர்க்கதரிசி எரேமியா தீர்க்கதரிசியின் கழுத்திலிருந்த நுகத்தை எடுத்து அதை உடைத்துப்போட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னனியா என்கிற தீர்க்கதரிசி எரேமியா தீர்க்கதரிசியின் கழுத்திலிருந்த நுகத்தை எடுத்து அதை உடைத்துப்போட்ட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அனனியா சகல ஜனங்களுக்கு முன்பாகவும்: இந்தப்பிரகாரமாக இரண்டு வருஷகாலத்திலே பாபிலோன் ராஜாவாகிய நேபுகாத்நேச்சாருடைய நுகத்தைச் சகல ஜாதிகளின் கழுத்திலுமிருந்து விலக உடைத்துப்போடுவேன் என்று கர்த்தர் சொல்லுகிறார் என்றான். அப்பொழுது எரேமியா தீர்க்கதரிசி தன் வழியேபோ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அனனியா சகல ஜனங்களுக்கு முன்பாகவும்: இந்தப்பிரகாரமாக இரண்டு வருஷகாலத்திலே பாபிலோன் ராஜாவாகிய நேபுகாத்நேச்சாருடைய நுகத்தைச் சகல ஜாதிகளின் கழுத்திலுமிருந்து விலக உடைத்துப்போடுவேன் என்று கர்த்தர் சொல்லுகிறார் என்றான். அப்பொழுது எரேமியா தீர்க்கதரிசி தன் வழியேபோ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அனனியா சகல ஜனங்களுக்கு முன்பாகவும்: இந்தப்பிரகாரமாக இரண்டு வருஷகாலத்திலே பாபிலோன் ராஜாவாகிய நேபுகாத்நேச்சாருடைய நுகத்தைச் சகல ஜாதிகளின் கழுத்திலுமிருந்து விலக உடைத்துப்போடுவேன் என்று கர்த்தர் சொல்லுகிறார் என்றான். அப்பொழுது எரேமியா தீர்க்கதரிசி தன் வழியேபோ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னியா என்கிற தீர்க்கதரிசி எரேமியா தீர்க்கதரிசியின் கழுத்திலிருந்த நுகத்தை உடைத்துப்போட்டபிற்பாடு, கர்த்தருடைய வார்த்தை எரேமியாவுக்கு உண்டாகி, அவர்: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னியா என்கிற தீர்க்கதரிசி எரேமியா தீர்க்கதரிசியின் கழுத்திலிருந்த நுகத்தை உடைத்துப்போட்டபிற்பாடு, கர்த்தருடைய வார்த்தை எரேமியாவுக்கு உண்டாகி, அவர்: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போய், அனனியாவை நோக்கி: நீ மர நுகத்தை உடைத்தாய்; அதற்குப்பதிலாக இருப்பு நுகத்தை உண்டுபண்ணு என்று கர்த்தர் சொன்ன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போய், அனனியாவை நோக்கி: நீ மர நுகத்தை உடைத்தாய்; அதற்குப்பதிலாக இருப்பு நுகத்தை உண்டுபண்ணு என்று கர்த்தர் சொன்ன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ாபிலோன் ராஜாவாகிய நேபுகாத்நேச்சாரைச் சேவிக்கும்படிக்கு இருப்பு நுகத்தை இந்த எல்லா ஜாதிகளுடைய கழுத்தின்மேலும் போட்டேன்; அவர்கள் அவனைச் சேவிப்பார்கள். வெளியின் மிருகஜீவன்களையும் அவனுக்கு ஒப்புக்கொடுத்தேன் என்று இஸ்ரவேலின் தேவனாகிய சேனைகளின் கர்த்தர் உரைக்கிறார் என்று சொல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, இதோ, உன்னைப் பூமியின்மேல் இராதபடிக்கு அகற்றிவிடுவேன்; இந்த வருஷத்திலே நீ சாவாய் என்று கர்த்தர் சொல்லுகிறார்; கர்த்தருக்கு விரோதமாய்க் கலகம் உண்டாகப் பேசினாயே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ாபிலோன் ராஜாவாகிய நேபுகாத்நேச்சாரைச் சேவிக்கும்படிக்கு இருப்பு நுகத்தை இந்த எல்லா ஜாதிகளுடைய கழுத்தின்மேலும் போட்டேன்; அவர்கள் அவனைச் சேவிப்பார்கள். வெளியின் மிருகஜீவன்களையும் அவனுக்கு ஒப்புக்கொடுத்தேன் என்று இஸ்ரவேலின் தேவனாகிய சேனைகளின் கர்த்தர் உரைக்கிறார் என்று சொல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ாபிலோன் ராஜாவாகிய நேபுகாத்நேச்சாரைச் சேவிக்கும்படிக்கு இருப்பு நுகத்தை இந்த எல்லா ஜாதிகளுடைய கழுத்தின்மேலும் போட்டேன்; அவர்கள் அவனைச் சேவிப்பார்கள். வெளியின் மிருகஜீவன்களையும் அவனுக்கு ஒப்புக்கொடுத்தேன் என்று இஸ்ரவேலின் தேவனாகிய சேனைகளின் கர்த்தர் உரைக்கிறார் என்று சொல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, இதோ, உன்னைப் பூமியின்மேல் இராதபடிக்கு அகற்றிவிடுவேன்; இந்த வருஷத்திலே நீ சாவாய் என்று கர்த்தர் சொல்லுகிறார்; கர்த்தருக்கு விரோதமாய்க் கலகம் உண்டாகப் பேசினாயே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அனனியா என்கிற தீர்க்கதரிசி அவ்வருஷத்திலேதானே ஏழாம் மாதத்தில் செத்துப்போ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ூதாவுடைய ராஜாவாகிய சிதேக்கியா அரசாளத் துவக்கின நாலாம்வருஷம் ஐந்தாம் மாதத்திலே, அசூரின் குமாரனாகிய அனனியா என்னப்பட்ட கிபியோன் ஊரானாகிய தீர்க்கதரிசி கர்த்தருடைய ஆலயத்திலே ஆசாரியர்களும் சகல ஜனங்களும் பார்த்திருக்க என்னை நோக்கி: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ூதாவுடைய ராஜாவாகிய சிதேக்கியா அரசாளத் துவக்கின நாலாம்வருஷம் ஐந்தாம் மாதத்திலே, அசூரின் குமாரனாகிய அனனியா என்னப்பட்ட கிபியோன் ஊரானாகிய தீர்க்கதரிசி கர்த்தருடைய ஆலயத்திலே ஆசாரியர்களும் சகல ஜனங்களும் பார்த்திருக்க என்னை நோக்கி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ூதாவுடைய ராஜாவாகிய சிதேக்கியா அரசாளத் துவக்கின நாலாம்வருஷம் ஐந்தாம் மாதத்திலே, அசூரின் குமாரனாகிய அனனியா என்னப்பட்ட கிபியோன் ஊரானாகிய தீர்க்கதரிசி கர்த்தருடைய ஆலயத்திலே ஆசாரியர்களும் சகல ஜனங்களும் பார்த்திருக்க என்னை நோக்கி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3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ইস্রায়েলের ঈশ্বর, সর্বশক্তিমান প্রভু বলেছেন: ‘বাবিলের রাজা যিহূদার লোকদের কাঁধে দাসত্বের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োযাল চাপিয়েছেন তা আমি ভেঙে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বাবিলের রাজার দ্বারা প্রভুর মন্দির থেকে য়ে সমস্ত জিনিষ লুঠ হয়ে গিয়েছিল তার প্রত্যেকটি জিনি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দুবছরের মধ্যে তাদের জায়গায় ফেরত্‌ নিয়ে আসব| নবূখদ্রিত্‌সর বাবিলে যা কিছু নিয়ে গিয়েছ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গুলো জেরুশালেম দেশে ফেরত্‌ নিয়ে আস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িহূদার রাজা যিহোয়াকীণকে, য়ে যিহোয়াকীমের পুত্র, তাকেও এখানে ফিরিয়ে আনব| বাবিলের রাজা যিহূদ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সমস্ত মানুষকে জোর করে ধরে নিয়ে গিয়েছিল তাদের সবাইকে আমি আবার যিহূদায় ফিরিয়ে আনব| আমি যিহূদ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বাবিলের রাজার দাসত্ব থেকে মুক্তি দেব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র মন্দিরে দাঁড়িয়ে যাজক ও অন্যান্য লোকদের উপস্থিতিতে ভাব্বাদী যিরমিয়, ভাব্বাদী হনানিয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তর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ভাব্বাদী যিরমিয় তখন ভাব্বাদী হনানিযকে বলেছিল, “শোন হনানিয! তোমাকে প্রভু পাঠান নি| কিন্তু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িরমিয় হনানিযকে বলল, “আমেন! আমি আশা করি তুমি প্রভুর নামে য়ে বার্তা প্রচার করেছো তা প্রভু সত্য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তুলবেন| আমি আশা করি প্রভু সব কিছু আবার ফিরিয়ে আনবেন| আশা করি তিনি ফিরিয়ে আনবেন উপাসনাগৃহ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ুণ্ঠিত জিনিসপত্র এবং বাবিলে দাসত্ব করা যিহূদার সমস্ত লোকদে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কিন্তু আমাকে যা বলতেই হবে তা শোন, হনানিয শোন, শোন উপস্থিত লোকর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হনানিয তোমার অনেক আগে আরও অনেক ভাব্বাদী ছিলেন এবং আমি ভাব্বাদী হতে পারতাম| তারা প্রচার করেছ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েক দেশগুলিকে যুদ্ধ, অনাহার, মহামারী গ্রাস করবে| অনেক মহত্‌ রাজ্যের বিরুদ্ধেও তারা এধরণের ভাব্বাণ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কিন্তু য়ে ভাব্বাদীরা শান্তির ভাব্বাণী প্রচার করে, সেই ভাব্বাণীগুলি পরীক্ষা করে দেখতে হবে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ত্যিই সেগুলি প্রভুর পাঠানো কিনা| সত্যি হলেই বোঝা যাবে য়ে সেই ভাব্বাদী সত্যি সত্যিই প্রভুর দ্ব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েরিত| যদি কোন ভাব্বাদীর বাণী সঠিক হয় তাহলে মানুষকে বুঝতে হবে ঐ ভাব্বাদী প্রভুর দ্বারা প্রেরিত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হূদার লোকদের মিথ্যাকে বিশ্বাস করতে শিখিযেছ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িরমিয় একটি জোযাল তার নিজের কাঁধে চাপাচ্ছিল| আর তখন সেই জোযাল ভাব্বাদী হনানিয যিরমিয়র কাঁ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সরিয়ে নিয়ে ভেঙে ফে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হনানিয চিত্কার করে সবাইকে শুনিয়ে বলে উঠেছিলেন, “প্রভু বলেছেন: ‘এই ভাবে ঠিক আমি বাবিলের রাজ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বূখদ্রিত্‌সরের দাসত্বের জোযাল ভেঙে ফেলব| সমস্ত পৃথিবীর কাঁধে সে য়ে দাসত্বের জোযাল চাপিয়েছে আমি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 বছরের মধ্যেই ভেঙে ফেলব|”‘হনানিযর এই কথা শেষ হওয়ার পর যিরমিয় উপাসনাগৃহ ত্যাগ করে চল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হনানিয যিরমিয়র কাঁধ থেকে জোযালটি তুলে নেওয়ার পর এবং সেটি ভাঙ্গবার পর প্রভু যিরমিয়র সঙ্গে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্রভু যিরমিয়কে বললেন, “যাও হনানিযকে গিয়ে বলো প্রভু বলেছেন: ‘তুমি একটি কাঠের জোযাল ভেঙেছ| এ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লোহার জোযাল তৈরী করব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ইস্রায়েলের ঈশ্বর সর্বশক্তিমান প্রভু বললেন, ‘আমি প্রত্যেকটি দেশকে লোহার জোযালে বাঁধ্ব| তারপর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ই প্রভু বলেছেন, ‘শীঘ্রই আমি তোমাকে এই পৃথিবীর বাইরে সরিয়ে দেব হনানিয| তোমার এবছরেই মৃত্য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সব জাতিগুলিকে দিয়ে বাবিলের রাজা নবূখদ্রিত্‌সরকে সেবা করাব| আমি নবূখদ্রিত্‌সরকে বন্য পশুদেরও শাস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র ক্ষমতা দেব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 কেন? কারণ তুমি লোকদের প্রভুর বিরুদ্ধে যাবার শিক্ষা দিয়েছো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হনানীয সেই বছরেই সপ্তম মাসে মারা গ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িহূদার রাজা সিদিকিযের রাজত্ব কালের চতুর্থ বছরের পঞ্চম মাসে ভাব্বাদী হনানিয আমার সঙ্গে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ছিলেন| হনানিয ছিলেন অসূরের পুত্র| হনানিয ছিলেন গিবিয়োন শহরের বাসিন্দা| প্রভুর মন্দিরে যাজকগণ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ো অনেকের উপস্থিতিতে হনানিয আমার সঙ্গে কথা বলেছিলেন| হনানিয যা বলেছিলেন তা হল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2026-07-31T14:44:54Z</dcterms:created>
  <dcterms:modified xsi:type="dcterms:W3CDTF">2026-07-31T14:44:54Z</dcterms:modified>
  <dc:title>எரேமியா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