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யாக்கீமின் குமாரனாகிய எகொனியா என்கிற யூதாவுடைய ராஜாவையும் பாபிலோனுக்குச் சிறையாகக் கொண்டுபோகப்பட்ட யூதர் அனைவரையும் நான் இவ்விடத்துக்குத் திரும்பிவரப்பண்ணுவேன்; பாபிலோன் ராஜாவின் நுகத்தை உடைப்பேன் என்றார் என்று சொன்ன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ரேமியா தீர்க்கதரிசி ஆசாரியர்கள் பார்த்திருக்கவும், கர்த்தருடைய ஆலயத்தில் நின்றிருந்த ஜனங்களெல்லாரும் பார்த்திருக்கவும் அனனியா தீர்க்கதரிசியை நோக்கி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ரேமியா தீர்க்கதரிசி ஆசாரியர்கள் பார்த்திருக்கவும், கர்த்தருடைய ஆலயத்தில் நின்றிருந்த ஜனங்களெல்லாரும் பார்த்திருக்கவும் அனனியா தீர்க்கதரிசியை நோக்கி: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மென், கர்த்தர் அப்படியே செய்வாராக; கர்த்தருடைய ஆலயத்தின் பணிமுட்டுகளையும் சிறைப்பட்டுப்போன அனைவரையும் பாபிலோனிலிருந்து திரும்பிவரப்பண்ணுவார் என்று நீ தீர்க்கதரிசனமாகச் சொன்ன உன் வார்த்தைகளைக் கர்த்தர் நிறைவேற்றுவார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மென், கர்த்தர் அப்படியே செய்வாராக; கர்த்தருடைய ஆலயத்தின் பணிமுட்டுகளையும் சிறைப்பட்டுப்போன அனைவரையும் பாபிலோனிலிருந்து திரும்பிவரப்பண்ணுவார் என்று நீ தீர்க்கதரிசனமாகச் சொன்ன உன் வார்த்தைகளைக் கர்த்தர் நிறைவேற்றுவாராக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அனனியா என்கிற தீர்க்கதரிசி எரேமியா தீர்க்கதரிசியின் கழுத்திலிருந்த நுகத்தை எடுத்து அதை உடைத்துப்போட்ட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ிலும், உன் செவிகளும் சகல ஜனத்தின் செவிகளும் கேட்க நான் சொல்லும் வார்த்தையைக் கே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ர்வகாலமுதல் எனக்கு முன்னும் உனக்கு முன்னும் இருந்த தீர்க்கதரிசிகள் அநேகம் தேசங்களுக்கு விரோதமாகவும், பெரிய ராஜ்யங்களுக்கு விரோதமாகவும் யுத்தத்தையும் பஞ்சத்தையும் கொள்ளைநோயையும் குறித்துத் தீர்க்கதரிசனம் சொன்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ூர்வகாலமுதல் எனக்கு முன்னும் உனக்கு முன்னும் இருந்த தீர்க்கதரிசிகள் அநேகம் தேசங்களுக்கு விரோதமாகவும், பெரிய ராஜ்யங்களுக்கு விரோதமாகவும் யுத்தத்தையும் பஞ்சத்தையும் கொள்ளைநோயையும் குறித்துத் தீர்க்கதரிசனம் சொன்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னனியா சகல ஜனங்களுக்கு முன்பாகவும்: இந்தப்பிரகாரமாக இரண்டு வருஷகாலத்திலே பாபிலோன் ராஜாவாகிய நேபுகாத்நேச்சாருடைய நுகத்தைச் சகல ஜாதிகளின் கழுத்திலுமிருந்து விலக உடைத்துப்போடுவேன் என்று கர்த்தர் சொல்லுகிறார் என்றான். அப்பொழுது எரேமியா தீர்க்கதரிசி தன் வழியே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ுடைய ராஜாவாகிய சிதேக்கியா அரசாளத் துவக்கின நாலாம்வருஷம் ஐந்தாம் மாதத்திலே, அசூரின் குமாரனாகிய அனனியா என்னப்பட்ட கிபியோன் ஊரானாகிய தீர்க்கதரிசி கர்த்தருடைய ஆலயத்திலே ஆசாரியர்களும் சகல ஜனங்களும் பார்த்திருக்க என்ன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னனியா சகல ஜனங்களுக்கு முன்பாகவும்: இந்தப்பிரகாரமாக இரண்டு வருஷகாலத்திலே பாபிலோன் ராஜாவாகிய நேபுகாத்நேச்சாருடைய நுகத்தைச் சகல ஜாதிகளின் கழுத்திலுமிருந்து விலக உடைத்துப்போடுவேன் என்று கர்த்தர் சொல்லுகிறார் என்றான். அப்பொழுது எரேமியா தீர்க்கதரிசி தன் வழியேபோ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ன்பு அனனியா சகல ஜனங்களுக்கு முன்பாகவும்: இந்தப்பிரகாரமாக இரண்டு வருஷகாலத்திலே பாபிலோன் ராஜாவாகிய நேபுகாத்நேச்சாருடைய நுகத்தைச் சகல ஜாதிகளின் கழுத்திலுமிருந்து விலக உடைத்துப்போடுவேன் என்று கர்த்தர் சொல்லுகிறார் என்றான். அப்பொழுது எரேமியா தீர்க்கதரிசி தன் வழியேபோ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ாதானம் வரும் என்று தீர்க்கதரிசி தீர்க்கதரிசனம் சொல்லியிருக்க, அந்தத் தீர்க்கதரிசி சொன்ன வார்த்தையின்படியே வந்தால், அப்பொழுது அவன் கர்த்தர் மெய்யாய் அனுப்பின தீர்க்கதரிசியாக விளங்குவானென்று எரேமியா தீர்க்கதரிசி 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மாதானம் வரும் என்று தீர்க்கதரிசி தீர்க்கதரிசனம் சொல்லியிருக்க, அந்தத் தீர்க்கதரிசி சொன்ன வார்த்தையின்படியே வந்தால், அப்பொழுது அவன் கர்த்தர் மெய்யாய் அனுப்பின தீர்க்கதரிசியாக விளங்குவானென்று எரேமியா தீர்க்கதரிசி 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னியா என்கிற தீர்க்கதரிசி எரேமியா தீர்க்கதரிசியின் கழுத்திலிருந்த நுகத்தை உடைத்துப்போட்டபிற்பாடு, கர்த்தருடைய வார்த்தை எரேமியாவுக்கு உண்டாகி, அவர்: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னனியா என்கிற தீர்க்கதரிசி எரேமியா தீர்க்கதரிசியின் கழுத்திலிருந்த நுகத்தை உடைத்துப்போட்டபிற்பாடு, கர்த்தருடைய வார்த்தை எரேமியாவுக்கு உண்டாகி, அவர்: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போய், அனனியாவை நோக்கி: நீ மர நுகத்தை உடைத்தாய்; அதற்குப்பதிலாக இருப்பு நுகத்தை உண்டுபண்ணு என்று கர்த்தர் சொன்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 போய், அனனியாவை நோக்கி: நீ மர நுகத்தை உடைத்தாய்; அதற்குப்பதிலாக இருப்பு நுகத்தை உண்டுபண்ணு என்று கர்த்தர் சொன்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பிலோன் ராஜாவாகிய நேபுகாத்நேச்சாரைச் சேவிக்கும்படிக்கு இருப்பு நுகத்தை இந்த எல்லா ஜாதிகளுடைய கழுத்தின்மேலும் போட்டேன்; அவர்கள் அவனைச் சேவிப்பார்கள். வெளியின் மிருகஜீவன்களையும் அவனுக்கு ஒப்புக்கொடுத்தேன் என்று இஸ்ரவேலின் தேவனாகிய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பிலோன் ராஜாவாகிய நேபுகாத்நேச்சாரைச் சேவிக்கும்படிக்கு இருப்பு நுகத்தை இந்த எல்லா ஜாதிகளுடைய கழுத்தின்மேலும் போட்டேன்; அவர்கள் அவனைச் சேவிப்பார்கள். வெளியின் மிருகஜீவன்களையும் அவனுக்கு ஒப்புக்கொடுத்தேன் என்று இஸ்ரவேலின் தேவனாகிய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ுடைய ராஜாவாகிய சிதேக்கியா அரசாளத் துவக்கின நாலாம்வருஷம் ஐந்தாம் மாதத்திலே, அசூரின் குமாரனாகிய அனனியா என்னப்பட்ட கிபியோன் ஊரானாகிய தீர்க்கதரிசி கர்த்தருடைய ஆலயத்திலே ஆசாரியர்களும் சகல ஜனங்களும் பார்த்திருக்க என்னை நோக்கி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பாபிலோன் ராஜாவாகிய நேபுகாத்நேச்சாரைச் சேவிக்கும்படிக்கு இருப்பு நுகத்தை இந்த எல்லா ஜாதிகளுடைய கழுத்தின்மேலும் போட்டேன்; அவர்கள் அவனைச் சேவிப்பார்கள். வெளியின் மிருகஜீவன்களையும் அவனுக்கு ஒப்புக்கொடுத்தேன் என்று இஸ்ரவேலின் தேவனாகிய சேனைகளின் கர்த்தர் உரைக்கிறார் என்று சொல் என்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எரேமியா தீர்க்கதரிசி அனனியா என்கிற தீர்க்கதரிசியை நோக்கி: இப்போதும் அனனியாவே, கேள், கர்த்தர் உன்னை அனுப்பினதில்லை; நீயோ இந்த ஜனத்தைப் பொய்யை நம்பும்படிச் செய்த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பு எரேமியா தீர்க்கதரிசி அனனியா என்கிற தீர்க்கதரிசியை நோக்கி: இப்போதும் அனனியாவே, கேள், கர்த்தர் உன்னை அனுப்பினதில்லை; நீயோ இந்த ஜனத்தைப் பொய்யை நம்பும்படிச் செய்த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தோ, உன்னைப் பூமியின்மேல் இராதபடிக்கு அகற்றிவிடுவேன்; இந்த வருஷத்திலே நீ சாவாய் என்று கர்த்தர் சொல்லுகிறார்; கர்த்தருக்கு விரோதமாய்க் கலகம் உண்டாகப் பேசினாயே என்ற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, இதோ, உன்னைப் பூமியின்மேல் இராதபடிக்கு அகற்றிவிடுவேன்; இந்த வருஷத்திலே நீ சாவாய் என்று கர்த்தர் சொல்லுகிறார்; கர்த்தருக்கு விரோதமாய்க் கலகம் உண்டாகப் பேசினாயே என்ற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படியே அனனியா என்கிற தீர்க்கதரிசி அவ்வருஷத்திலேதானே ஏழாம் மாதத்தில் செத்துப்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ுடைய ராஜாவாகிய சிதேக்கியா அரசாளத் துவக்கின நாலாம்வருஷம் ஐந்தாம் மாதத்திலே, அசூரின் குமாரனாகிய அனனியா என்னப்பட்ட கிபியோன் ஊரானாகிய தீர்க்கதரிசி கர்த்தருடைய ஆலயத்திலே ஆசாரியர்களும் சகல ஜனங்களும் பார்த்திருக்க என்னை நோக்கி: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சேனைகளின் கர்த்தர் உரைக்கிறது என்னவென்றால், பாபிலோன் ராஜாவின் நுகத்தை முறித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ஸ்ரவேலின் தேவனாகிய சேனைகளின் கர்த்தர் உரைக்கிறது என்னவென்றால், பாபிலோன் ராஜாவின் நுகத்தை முறித்த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பிலோன் ராஜாவாகிய நேபுகாத்நேச்சார் இவ்விடத்திலிருந்து எடுத்துப் பாபிலோனுக்குக் கொண்டுபோன கர்த்தருடைய ஆலயத்தின் பணிமுட்டுகளையெல்லாம் நான் இரண்டு வருஷகாலத்திலே இவ்விடத்துக்குத் திரும்பக்கொண்டுவரப்பண்ண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ாபிலோன் ராஜாவாகிய நேபுகாத்நேச்சார் இவ்விடத்திலிருந்து எடுத்துப் பாபிலோனுக்குக் கொண்டுபோன கர்த்தருடைய ஆலயத்தின் பணிமுட்டுகளையெல்லாம் நான் இரண்டு வருஷகாலத்திலே இவ்விடத்துக்குத் திரும்பக்கொண்டுவரப்பண்ண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யோயாக்கீமின் குமாரனாகிய எகொனியா என்கிற யூதாவுடைய ராஜாவையும் பாபிலோனுக்குச் சிறையாகக் கொண்டுபோகப்பட்ட யூதர் அனைவரையும் நான் இவ்விடத்துக்குத் திரும்பிவரப்பண்ணுவேன்; பாபிலோன் ராஜாவின் நுகத்தை உடைப்பேன் என்றார் என்று சொன்ன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ഈ സ്ഥലത്തേക്കു മടക്കിവരുത്തും; ഞാൻ ബാബേൽരാജാവിന്റെ നുകം ഒടിച്ചുകളയും എന്നു യഹോവയുട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അപ്പോൾ യിരെമ്യാപ്രവാചകൻ പുരോഹിതന്മാരും യഹോവയുടെ ആലയത്തിൽ നില്ക്കുന്ന സകല ജനവും കേൾക്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നന്യാപ്രവാചകനോടു പറഞ്ഞ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ആമേൻ, യഹോവ അങ്ങനെ ചെയ്യുമാറാകട്ടെ; യഹോവയുടെ ആലയം വക ഉപകരണങ്ങളെയും സകലബദ്ധന്മാരെയും അവ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ലിൽനിന്നു ഈ സ്ഥലത്തേക്കു മടക്കിവരുത്തുമെന്നു നീ പ്രവചിച്ചവാക്കുകളെ യഹോവ നിവർത്തിക്കുമാറാകട്ടെ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പ്പോൾ ഹനന്യാപ്രവാചകൻ യിരെമ്യാപ്രവാചകന്റെ കഴുത്തിൽനിന്നു ആ നുകം എടുത്തു ഒടിച്ചുകളഞ്ഞിട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ങ്കിലും ഞാൻ നിന്നോടും സകലജനത്തോടും പറയുന്ന ഈ വചനം കേട്ട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എനിക്കും നിനക്കും മുമ്പു പണ്ടേയുണ്ടായിരുന്ന പ്രവാചകന്മാർ അനേകം ദേശങ്ങൾക്കും വലിയ രാജ്യങ്ങൾ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രോധമായി യുദ്ധവും അനർത്ഥവും മഹാമാരിയും പ്രവച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സകലജനവും കേൾക്കെ; ഇങ്ങനെ ഞാൻ രണ്ടു സംവത്സരത്തിന്നകം ബാബേൽരാജാവായ നെബൂഖദ്നേസരിന്റെ നു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ആയാണ്ടിൽ, യെഹൂദാരാജാവായ സിദെക്കീയാവിന്റെ വാഴ്ചയുടെ ആരംഭത്തിങ്കൽ, നാലാം ആണ്ടിൽ അഞ്ചാം മാസത്തി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ജാതികളുടെയും കഴുത്തിൽനിന്നു എടുത്തു ഒടിച്ചുകളയും എന്നു യഹോവ അരുളിച്ചെയ്യ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രെമ്യാപ്രവാചകനോ തന്റെ വഴിക്കു പേ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സമാധാനം പ്രവചിക്കുന്ന പ്രവാചകനോ അവന്റെ വചനം നിവൃത്തിയാകുമ്പോൾ, അവൻ സത്യമായിട്ടു യഹോവ അയച്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വാചകൻ എന്നു തെളിയും എന്നു യിരെമ്യാപ്രവാചകൻ പറഞ്ഞ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ഹനന്യാപ്രവാചകൻ യിരെമ്യാപ്രവാചകന്റെ കഴുത്തിൽനിന്നു നുകം എടുത്തു ഒടിച്ചുകളഞ്ഞശേഷം യിരെമ്യാവ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ുടെ അരുളപ്പാട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നീ ചെന്നു ഹനന്യാവോടു പറയേണ്ടതു: യഹോവ ഇപ്രകാരം അരുളിച്ചെയ്യുന്നു നീ മരംകൊണ്ടുള്ള നു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ടിച്ചുകളഞ്ഞു; അതിന്നു പകരം നീ ഇരിമ്പുകൊണ്ടുള്ളൊരു നുകം ഉണ്ടാക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എങ്ങനെയെന്നാൽ യിസ്രായേലിന്റെ ദൈവമായ സൈന്യങ്ങളുടെ യഹോവ ഇപ്രകാരം അരുളിച്ചെയ്യുന്നു; ബാബേൽരാജാവ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െബൂഖദ്നേസരിനെ സേവിക്കേണ്ടതിന്നു ഇരിമ്പുകൊണ്ടുള്ളോരു നുകം ഞാൻ ഈ സകലജാതികളുടെയും കഴു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ഗിബെയോന്യനായ അസ്സൂരിന്റെ മകൻ ഹനന്യാപ്രവാചകൻ യഹോവയുടെ ആലയത്തിൽ പുരോഹിതന്മാരുടെ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െച്ചിരിക്കുന്നു; അവർ അവനെ സേവിക്കേണ്ടിവരും; വയലിലെ മൃഗങ്ങളെയും ഞാൻ അവന്നു കൊടുത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പിന്നെ യിരെമ്യാപ്രവാചകൻ ഹനന്യാപ്രവാചകനോടു: ഹനന്യാവേ, കേൾക്ക! യഹോവ നിന്നെ അയച്ചിട്ടില്ല; നീ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െ ഭോഷ്കിൽ ആശ്രയിക്കുമാറാ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അതുകൊണ്ടു യഹോവ ഇപ്രകാരം അരുളിച്ചെയ്യുന്നു: ഞാൻ നിന്നെ ഭൂതലത്തിൽനിന്നു നീക്കിക്കളയും; ഈ ആണ്ട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 മരിക്കും; നീ യഹോവെക്കു വിരോധമായി മത്സരം സംസാരിച്ചിരിക്കുന്നു എന്നു പറ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അങ്ങനെ ഹനന്യാപ്രവാചകൻ ആയാണ്ടിൽ തന്നേ ഏഴാംമാസത്തിൽ മ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ർവ്വജനത്തിന്റെയും മുമ്പിൽവെച്ചു എന്നോടു പറഞ്ഞ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യിസ്രായേലിന്റെ ദൈവമായ സൈന്യങ്ങളുടെ യഹോവ ഇപ്രാകരം അരുളിച്ചെയ്യുന്നു: ഞാൻ ബാബേൽരാജാവിന്റെ നുക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ഒടിച്ചുകള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ബാബേൽരാജാവായ നെബൂഖദ്നേസർ ഈ സ്ഥലത്തുനിന്നു എടുത്തു ബാബേലിലേക്കു കൊണ്ടുപോയിരിക്കുന്ന യഹോവ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ആലയംവക ഉപകരണങ്ങളെ ഒക്കെയും ഞാൻ രണ്ടു സംവത്സരത്തിന്നകം ഈ സ്ഥലത്തേക്കു മടക്കിവരുത്ത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െഹോയാക്കീമിന്റെ മകനായി യെഹൂദാരാജാവായ നെഖൊന്യാവെയും ബാബേലിലേക്കു പോയ സകലയെഹൂദാബദ്ധന്മാരെയു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2026-06-03T09:03:02Z</dcterms:created>
  <dcterms:modified xsi:type="dcterms:W3CDTF">2026-06-03T09:03:02Z</dcterms:modified>
  <dc:title>எரேமியா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