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 இன்பம் யாவும் 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ே ஏற்றுக் கொள்ளுமேன். — ஒ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வுக்கே ஒப்பு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ஆட்கொண்ட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ம் சொந்தம் நீர் என் சொ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ம் தேவாவியும். — ஒ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யேசுவுக்கே ஒப்பு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ா! அடியே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பெலத்தால் நிரப்ப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சீர்வதியும். — ஒப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ுக்கே ஒப்பு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தாரள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, அவரோடு தங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ி நேசிப்பேன் மெய்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க்கிறேன், ஒப்புவ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 இரட்சகர்! நான் யாவும் ஒப்புவி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ுக்கே ஒப்புவ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பாதம் பணி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7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2026-07-30T22:30:05Z</dcterms:created>
  <dcterms:modified xsi:type="dcterms:W3CDTF">2026-07-30T22:30:05Z</dcterms:modified>
  <dc:title>துதிப் பாடல்கள் : 972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