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world of joy untold, 
Beyond the bounds of time, 
Where He, the Prince of glory, dwells 
In majesty sublime ; 
There faith, in wonder lost, 
Beholds a mighty throng, 
Whose grand triumphant chorus fills 
That world of love and song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rough sorrows deep they came, 
A path of tears they trod ; 
But oh, the life for which they toiled 
Was hid with Christ in God ; 
They sing the battle won, 
And all their trials past ; 
And at the feet of Christ the Lord 
Their crowns and palms they cas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o aching hearts are there, 
No dreary night of pain ; 
And they who reach that blest abode 
Shall never thirst again ; 
Beneath the tree so fair, 
Whose fruits immortal grow, [them 
They walk with Him who leadeth 
Where living fountains flow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2026-07-09T09:00:06Z</dcterms:created>
  <dcterms:modified xsi:type="dcterms:W3CDTF">2026-07-09T09:00:06Z</dcterms:modified>
  <dc:title>Hymn : 997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