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presProps" Target="presProps.xml"/>
  <Relationship Id="rId99" Type="http://schemas.openxmlformats.org/officeDocument/2006/relationships/viewProps" Target="viewProps.xml"/>
  <Relationship Id="rId10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ரோஷின் புத்திரர் இரண்டாயிரத்து நூற்று எழுபத்திரண்டுபே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ெபத்தியாவின் புத்திரர் முந்நூற்று எழுபத்திரண்டுபே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ராகின் புத்திரர் அறுநூற்று ஐம்பத்திரண்டுபே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ெசுவா யோவாப் என்பவர்களின் சந்ததிக்குள்ளிருந்த பாகாத்மோவாபின் புத்திரர் இரண்டாயிரத்து எண்ணூற்றுப் பதினெட்டுப்பே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ஏலாமின் புத்திரர் ஆயிரத்திருநூற்று ஐம்பத்துநாலுபே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த்தூவின் புத்திரர் எண்ணூற்று நாற்பத்தைந்துபே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க்காயின் புத்திரர் எழுநூற்று அறுபதுபே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னூவின் புத்திரர் அறுநூற்று நாற்பத்தெட்டுப்பே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ெபாயின் புத்திரர் அறுநூற்று இருபத்தெட்டுப்பே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ஸ்காதின் புத்திரர் இரண்டாயிரத்து முந்நூற்று இருபத்திரண்டுபே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வம்ச அட்டவணைகளைப் பார்க்கிறதற்கு, நான் பிரபுக்களையும் அதிகாரிகளையும் ஜனங்களையும் கூடிவரச்செய்ய, என் தேவன் என் மனதிலே ஒரு எண்ணத்தை உண்டாக்கினார்; முந்தி வந்தவர்களின் வம்ச அட்டவணைப் புஸ்தகம் அப்பொழுது எனக்கு அகப்பட்டது; அதிலே எழுதியிருக்க நான் கண்டது என்னவென்றா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ோனிகாமின் புத்திரர் அறுநூற்று அறுபத்தேழுபே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க்வாயின் புத்திரர் இரண்டாயிரத்து அறுபத்தேழுபே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தீனின் புத்திரர் அறுநூற்று ஐம்பத்தைந்துபே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சேக்கியாவின் சந்ததியான ஆதேரின் புத்திரர் தொண்ணூற்று எட்டுப்பே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சூமின் புத்திரர் முந்நூற்று இருபத்தெட்டுப்பே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ேசாயின் புத்திரர் முந்நூற்று இருபத்துநாலுபே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ரீப்பின் புத்திரர் நூற்றுப்பன்னிரண்டுபே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ிபியோனின் புத்திரர் தொண்ணூற்று ஐந்துபே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ெத்லகேம் ஊராரும், நெத்தோபா ஊராரும் நூற்று எண்பத்தெட்டுப்பே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னதோத்தூர் மனிதர் நூற்று இருபத்தெட்டுப்பே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வம்ச அட்டவணைகளைப் பார்க்கிறதற்கு, நான் பிரபுக்களையும் அதிகாரிகளையும் ஜனங்களையும் கூடிவரச்செய்ய, என் தேவன் என் மனதிலே ஒரு எண்ணத்தை உண்டாக்கினார்; முந்தி வந்தவர்களின் வம்ச அட்டவணைப் புஸ்தகம் அப்பொழுது எனக்கு அகப்பட்டது; அதிலே எழுதியிருக்க நான் கண்டது என்னவென்றால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ெத்அஸ்மாவேத் ஊரார் நாற்பத்திரண்டுபே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ீரியாத்யாரீம், கெபிராபேரோத் ஊர்களின் மனிதர் எழுநூற்று நாற்பத்துமூன்றுபே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ராமா, காபா ஊர்களின் மனிதர் அறுநூற்று இருபத்தொருபே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ிக்மாஸ் ஊரார் நூற்று இருபத்திரண்டுபே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ெத்தேல், ஆயி ஊர்களின் மனிதர் நூற்று இருபத்துமூன்றுபே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ேறொரு நேபோ ஊரார் ஐம்பத்திரண்டுபே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ற்றொரு ஏலாம் புத்திரர் ஆயிரத்து இருநூற்று ஐம்பத்துநாலுபே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ரீம் புத்திரர் முந்நூற்று இருபதுபே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எரிகோ புத்திரர் முந்நூற்று அறுபத்தைந்துபே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லோத், ஆதீத், ஓனோ ஊர்களின் புத்திரர் எழுநூற்று இருபத்தொருபே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வம்ச அட்டவணைகளைப் பார்க்கிறதற்கு, நான் பிரபுக்களையும் அதிகாரிகளையும் ஜனங்களையும் கூடிவரச்செய்ய, என் தேவன் என் மனதிலே ஒரு எண்ணத்தை உண்டாக்கினார்; முந்தி வந்தவர்களின் வம்ச அட்டவணைப் புஸ்தகம் அப்பொழுது எனக்கு அகப்பட்டது; அதிலே எழுதியிருக்க நான் கண்டது என்னவென்றால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செனாகா புத்திரர் மூவாயிரத்துத் தொளாயிரத்து முப்பதுபே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சாரியரானவர்கள்: யெசுவா குடும்பத்தானாகிய யெதாயாவின் புத்திரர் தொளாயிரத்து எழுபத்துமூன்றுபே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ம்மேரின் புத்திரர் ஆயிரத்து ஐம்பத்திரண்டுபே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ஸ்கூரின் புத்திரர் ஆயிரத்து இருநூற்று நாற்பத்தேழுபே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ஆரீமின் புத்திரர் ஆயிரத்துப் பதினேழுபே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லேவியரானவர்கள்: ஒதியாவின் புத்திரருக்குள்ளே கத்மியேலின் குமாரனாகிய யெசுவாவின் புத்திரர் எழுபத்துநாலுபே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பாடகரானவர்கள்: ஆசாபின் புத்திரர் நூற்று நாற்பத்தெட்டுப்பே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வாசல் காவலாளரானவர்கள்; சல்லூமின் புத்திரர் அதேரின் புத்திரர், தல்மோனின் புத்திரர், அக்கூபின் புத்திரர், அதிதாவின் புத்திரர், சோபாயின் புத்திரர், ஆக நூற்று முப்பத்தெட்டுப்பே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நிதனீமியரானவர்கள்: சீகாவின்புத்திரர், அசுபாவின் புத்திரர், தபாகோத்தின் புத்திரர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லங்கம் கட்டிமுடிந்து, கதவுகள் போடப்பட்டு, வாசல் காவலாளரையும் பாடகரையும், லேவியரையும் ஏற்படுத்தினபின்ப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வம்ச அட்டவணைகளைப் பார்க்கிறதற்கு, நான் பிரபுக்களையும் அதிகாரிகளையும் ஜனங்களையும் கூடிவரச்செய்ய, என் தேவன் என் மனதிலே ஒரு எண்ணத்தை உண்டாக்கினார்; முந்தி வந்தவர்களின் வம்ச அட்டவணைப் புஸ்தகம் அப்பொழுது எனக்கு அகப்பட்டது; அதிலே எழுதியிருக்க நான் கண்டது என்னவென்றால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லங்கம் கட்டிமுடிந்து, கதவுகள் போடப்பட்டு, வாசல் காவலாளரையும் பாடகரையும், லேவியரையும் ஏற்படுத்தினபின்ப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என் சகோதரனாகிய ஆனானியையும், அநேகரைப்பார்க்கிலும் உண்மையுள்ளவனும் தேவனுக்குப் பயந்தவனுமாயிருந்த அரமனைத்தலைவனாகிய அனனியாவையும், எருசலேமின் காவல்விசாரணைக்கு ஏற்படுத்தின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என் சகோதரனாகிய ஆனானியையும், அநேகரைப்பார்க்கிலும் உண்மையுள்ளவனும் தேவனுக்குப் பயந்தவனுமாயிருந்த அரமனைத்தலைவனாகிய அனனியாவையும், எருசலேமின் காவல்விசாரணைக்கு ஏற்படுத்தினே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என் சகோதரனாகிய ஆனானியையும், அநேகரைப்பார்க்கிலும் உண்மையுள்ளவனும் தேவனுக்குப் பயந்தவனுமாயிருந்த அரமனைத்தலைவனாகிய அனனியாவையும், எருசலேமின் காவல்விசாரணைக்கு ஏற்படுத்தின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ை நோக்கி: வெயில் ஏறுமட்டும் எருசலேமின் வாசல்கள் திறக்கப்படவேண்டாம், நீங்கள் நிற்கும்போதே கதவுகளைச் சாத்தித் தாழ்ப்பாள் போட்டு, எருசலேமின் குடிகளில் காவலாளர் அவரவர் தங்கள் காவலிலே, அவரவர் தங்கள் வீடுகளுக்கு எதிராக நிறுத்தப்படவேண்டும் என்ற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ை நோக்கி: வெயில் ஏறுமட்டும் எருசலேமின் வாசல்கள் திறக்கப்படவேண்டாம், நீங்கள் நிற்கும்போதே கதவுகளைச் சாத்தித் தாழ்ப்பாள் போட்டு, எருசலேமின் குடிகளில் காவலாளர் அவரவர் தங்கள் காவலிலே, அவரவர் தங்கள் வீடுகளுக்கு எதிராக நிறுத்தப்படவேண்டும் என்ற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ை நோக்கி: வெயில் ஏறுமட்டும் எருசலேமின் வாசல்கள் திறக்கப்படவேண்டாம், நீங்கள் நிற்கும்போதே கதவுகளைச் சாத்தித் தாழ்ப்பாள் போட்டு, எருசலேமின் குடிகளில் காவலாளர் அவரவர் தங்கள் காவலிலே, அவரவர் தங்கள் வீடுகளுக்கு எதிராக நிறுத்தப்படவேண்டும் என்ற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ை நோக்கி: வெயில் ஏறுமட்டும் எருசலேமின் வாசல்கள் திறக்கப்படவேண்டாம், நீங்கள் நிற்கும்போதே கதவுகளைச் சாத்தித் தாழ்ப்பாள் போட்டு, எருசலேமின் குடிகளில் காவலாளர் அவரவர் தங்கள் காவலிலே, அவரவர் தங்கள் வீடுகளுக்கு எதிராக நிறுத்தப்படவேண்டும் என்றே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ட்டணம் விஸ்தாரமும் பெரிதுமாயிருந்தது, அதற்குள்ளே ஜனங்கள் கொஞ்சமாயிருந்தார்கள், வீடுகளும் கட்டப்படவில்லை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ட்டணம் விஸ்தாரமும் பெரிதுமாயிருந்தது, அதற்குள்ளே ஜனங்கள் கொஞ்சமாயிருந்தார்கள், வீடுகளும் கட்டப்படவ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ாபிலோன் ராஜாவாகிய நேபுகாத்நேச்சார் சிறைபிடித்துப்போனவர்களும், சிறையிருப்பிலிருந்து செருபாபேலோடும், யெசுவா, நெகேமியா, அசரியா, ராமியா, நகமானி, மொர்தெகாய், பில்சான், மிஸ்பெரேத், பிக்வாயி, நெகூம், பானா என்பவர்களோடுங்கூட வந்து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கேரோசின் புத்திரர், சீயாவின் புத்திரர், பாதோனின் புத்திரர்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லெபானாவின் புத்திரர், அகாபாவின் புத்திரர், சல்மாயின் புத்திரர்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ஆனானின் புத்திரர், கித்தேலின் புத்திரர், காகாரின் புத்திரர்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ராயாகின் புத்திரர், ரேத்சீனின் புத்திரர், நெகோதாவின் புத்திரர்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காசாமின் புத்திரர், ஊசாவின் புத்திரர், பாசெயாகின் புத்திரர்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பேசாயின் புத்திரர், மெயுநீமின் புத்திரர், நெபிஷசீமின் புத்திரர்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பக்பூக்கின் புத்திரர், அகுபாவின் புத்திரர், அர்கூரின் புத்திரர்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பஸ்லீதின் புத்திரர், மெகிதாவின் புத்திரர், அர்ஷாவின் புத்திரர்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பர்கோசின் புத்திரர், சிசெராவின் புத்திரர், தாமாவின் புத்திரர்,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நெத்சியாகின் புத்திரர், அதிபாவின் புத்திரர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ாபிலோன் ராஜாவாகிய நேபுகாத்நேச்சார் சிறைபிடித்துப்போனவர்களும், சிறையிருப்பிலிருந்து செருபாபேலோடும், யெசுவா, நெகேமியா, அசரியா, ராமியா, நகமானி, மொர்தெகாய், பில்சான், மிஸ்பெரேத், பிக்வாயி, நெகூம், பானா என்பவர்களோடுங்கூட வந்து,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சாலொமோனுடைய வேலைக்காரரின் புத்திரரானவர்கள்: சோதாயின் புத்திரர், சொபெரேத்தின் புத்திரர், பெருதாவின் புத்திரர்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யாலாவின் புத்திரர், தர்கோனின் புத்திரர், கித்தேலின் புத்திரர்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செபத்தியாவின் புத்திரர், அத்தீலின் புத்திரர், பொகெரேத் செபாயிமிலுள்ள புத்திரர், ஆமோனின் புத்திர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நிதனிமியரும் சாலொமோனுடைய வேலையாட்களின் புத்திரரும் ஏகத்துக்கு முந்நூற்றுத் தொண்ணூற்றிரண்டுபேர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தெல்மெலாகிலும், தெல்அர்சாவிலும், கேருபிலும், ஆதோனிலும், இம்மேரிலும் இருந்துவந்தும், தாங்கள் இஸ்ரவேலர் என்று தங்கள் பிதாக்களின் வம்சத்தையும், தங்கள் பூர்வோத்தரத்தையும் சொல்லமாட்டாமல் இருந்தவர்கள்: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தெலாயாவின் புத்திரர், தொபியாவின் புத்திரர், நெகோதாவின் புத்திரர், ஆக அறுநூற்று நாற்பத்திரண்டுபேர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தெலாயாவின் புத்திரர், தொபியாவின் புத்திரர், நெகோதாவின் புத்திரர், ஆக அறுநூற்று நாற்பத்திரண்டுபே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ஆசாரியர்களில் அபாயாவின் புத்திரர், கோசின் புத்திரர், கிலேயாத்தியனான பர்சில்லாயின் குமாரத்திகளில் ஒருத்தியை விவாகம்பண்ணி, அவர்கள் வம்ச நாமம் தரிக்கப்பட்ட பர்சில்லாயின் புத்திர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ஆசாரியர்களில் அபாயாவின் புத்திரர், கோசின் புத்திரர், கிலேயாத்தியனான பர்சில்லாயின் குமாரத்திகளில் ஒருத்தியை விவாகம்பண்ணி, அவர்கள் வம்ச நாமம் தரிக்கப்பட்ட பர்சில்லாயின் புத்திரர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இவர்கள் தங்கள் வம்ச அட்டவணையைத் தேடி, அதைக் காணாமற்போய் ஆசாரிய ஊழியத்துக்கு விலக்கமானவர்கள் என்று எண்ணப்பட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ருசலேமுக்கும் யூதாவுக்கும் திரும்பித் தங்கள் தங்கள் பட்டணங்களிலே குடியிறங்கினவர்களுமான இந்தத் தேசத்தின் புத்திரராகிய இஸ்ரவேல் ஜனங்களான மனிதரின் தொகையாவது: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இவர்கள் தங்கள் வம்ச அட்டவணையைத் தேடி, அதைக் காணாமற்போய் ஆசாரிய ஊழியத்துக்கு விலக்கமானவர்கள் என்று எண்ணப்பட்ட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ஊரீம் தும்மீம் என்பவைகளுள்ள ஒரு ஆசாரியன் எழும்புமட்டும், அவர்கள் மகா பரிசுத்தமானதிலே புசிக்கத்தகாதென்று திர்ஷாதா அவர்களுக்குச் சொன்னா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ஊரீம் தும்மீம் என்பவைகளுள்ள ஒரு ஆசாரியன் எழும்புமட்டும், அவர்கள் மகா பரிசுத்தமானதிலே புசிக்கத்தகாதென்று திர்ஷாதா அவர்களுக்குச் சொன்னா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சபையார் எல்லாரும் ஏகத்துக்கு நாற்பத்தீராயிரத்து முந்நூற்று அறுபதுபேராயிருந்தா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அவர்களைத்தவிர ஏழாயிரத்துமுந்நூற்று முப்பத்தேழுபேரான அவர்களுடைய வேலைக்காரரும் வேலைக்காரிகளும் இருநூற்று நாற்பத்தைந்து பாடகரும் பாடகிகளும் அவர்களுக்கு இருந்த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அவர்களுடைய குதிரைகள் எழுநூற்று முப்பத்தாறு, அவர்கள் கோவேறு கழுதைகள் இருநூற்று நாற்பத்தைந்து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ஒட்டகங்கள் நானூற்று முப்பத்தைந்து, கழுதைகள் ஆறாயிரத்து எழுநூற்று இருபது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வம்சத்தலைவரில் சிலர் வேலைக்கென்று கொடுத்ததாவது: திர்ஷாதா ஆயிரம் தங்கக்காசையும் ஐம்பது கலங்களையும், ஐந்நூற்று முப்பது ஆசாரிய வஸ்திரங்களையும் பொக்கிஷத்துக்குக் கொடுத்தா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வம்சத்தலைவரில் சிலர் வேலைக்கென்று கொடுத்ததாவது: திர்ஷாதா ஆயிரம் தங்கக்காசையும் ஐம்பது கலங்களையும், ஐந்நூற்று முப்பது ஆசாரிய வஸ்திரங்களையும் பொக்கிஷத்துக்குக் கொடுத்தான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வம்சத்தலைவரில் சிலர் வேலையின் பொக்கிஷத்துக்கு இருபதினாயிரம் தங்கக்காசையும், இரண்டாயிரத்து இருநூறு ராத்தல் வெள்ளியையும் கொடுத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ருசலேமுக்கும் யூதாவுக்கும் திரும்பித் தங்கள் தங்கள் பட்டணங்களிலே குடியிறங்கினவர்களுமான இந்தத் தேசத்தின் புத்திரராகிய இஸ்ரவேல் ஜனங்களான மனிதரின் தொகையாவது: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வம்சத்தலைவரில் சிலர் வேலையின் பொக்கிஷத்துக்கு இருபதினாயிரம் தங்கக்காசையும், இரண்டாயிரத்து இருநூறு ராத்தல் வெள்ளியையும் கொடுத்தா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மற்ற ஜனங்கள் இருபதினாயிரம் தங்கக்காசையும், இரண்டாயிரம் ராத்தல் வெள்ளியையும், அறுபத்தேழு ஆசாரிய வஸ்திரங்களையும் கொடுத்தார்கள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மற்ற ஜனங்கள் இருபதினாயிரம் தங்கக்காசையும், இரண்டாயிரம் ராத்தல் வெள்ளியையும், அறுபத்தேழு ஆசாரிய வஸ்திரங்களையும் கொடுத்தார்கள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3. ஆசாரியரும் லேவியரும், வாசல் காவலாளரும், பாடகரும், ஜனங்களில் சிலரும் நிதனீமியரும், இஸ்ரவேலர் அனைவரும் தங்கள் தங்கள் பட்டணங்களில் குடியேறினார்கள்; ஏழாம் மாதமானபோது, இஸ்ரவேல் புத்திரர் தங்கள் பட்டணங்களில் இருந்தார்கள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3. ஆசாரியரும் லேவியரும், வாசல் காவலாளரும், பாடகரும், ஜனங்களில் சிலரும் நிதனீமியரும், இஸ்ரவேலர் அனைவரும் தங்கள் தங்கள் பட்டணங்களில் குடியேறினார்கள்; ஏழாம் மாதமானபோது, இஸ்ரவேல் புத்திரர் தங்கள் பட்டணங்களில் இருந்தார்கள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3. ஆசாரியரும் லேவியரும், வாசல் காவலாளரும், பாடகரும், ஜனங்களில் சிலரும் நிதனீமியரும், இஸ்ரவேலர் அனைவரும் தங்கள் தங்கள் பட்டணங்களில் குடியேறினார்கள்; ஏழாம் மாதமானபோது, இஸ்ரவேல் புத்திரர் தங்கள் பட்டணங்களில் இ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8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রোশের উত্তরপুরুষ 2,17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শফটিযের উত্তরপুরুষ 37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রহের উত্তরপুরুষ 65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য়েশূয় ও য়োয়াবের পরিবারগোষ্ঠীর পহত্‌-মোয়াবের উত্তরপুরুষ 2,81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লমের উত্তরপুরুষ 1,25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সত্তূর উত্তরপুরুষ 845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সক্কয়ের উত্তরপুরুষ 760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বিন্নূয়ির উত্তরপুরুষ 64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ব্বেয়ের উত্তরপুরুষ 62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স্গদের উত্তরপুরুষ 2,32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মতাবস্থায ঈশ্বর আমার হৃদয়ে সমস্ত বাসিন্দাদের একত্রিত করার বাসনা প্রবেশ করালেন| আমি তখন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অদোনীকামের উত্তরপুরুষ 667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বিগ্বয়ের উত্তরপুরুষ 2,067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দীনের উত্তরপুরুষ 655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যিহিষ্কিয়ের বংশজাত আটেরের উত্তরপুরুষ 9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হশুমের উত্তরপুরুষ 32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বেত্‌সযের উত্তরপুরুষ 32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হারীফের উত্তরপুরুষ 11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গিবিয়োনের উত্তরপুরুষ 95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বৈত্‌লেহম ও নটোফা শহরের লোক 18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অনাথোত শহরের 12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ন্যমাণ্য ব্যক্তি, আধিকারিকবর্গ ও সাধারণ লোক দের একসঙ্গে ডেকে পাঠালাম| বসবাসকারী সমস্ত ব্যক্তি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বৈত্‌-অস্মাবত্‌ শহরের 4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কিরিযত্‌-য়িযারীম, কফীরা ও বেরোত শহরের 74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রামা ও গেবা শহরের 621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মিক্মস শহরের 12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বৈথেল ও অয শহরের 12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নবো শহরের 5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এলম শহরের 1,25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হারীম শহরের 320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য়িরীহো শহরের 345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লোদ, হাদীদ ও ওনো শহরের 721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টি তালিকা বানানোই আমার মূল উ?শ্য ছিল| ইতিমধ্যে বন্দীদশা থেকে যারা প্রথম এ শহরে ফিরে এসেছিল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সনায়া শহরের 3,930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যাজকগণ হল:য়েশূয়ের বংশজাত যিদয়িয়র উত্তরপুরুষ 97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ইম্মেরের উত্তরপুরুষ 1,05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পশ্হূরের উত্তরপুরুষ 1,247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হারীমের উত্তরপুরুষ 1,017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এরা হল লেবীয় পরিবারগোষ্ঠীর লোক:হোদবিয়র বংশজাত য়েশূয় ও কদ্মীয়েলের উত্তরপুরুষ 7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এরা হল গায়ক বৃন্দ:আসফের উত্তরপুরুষ 14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এরা হল দ্বার-রক্ষকগণ:শল্লুম, আটের, টল্মোন, অক্কুব, হটীটাও শোবয়ের উত্তরপুরুষ 13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এরা হল মন্দিরের বিশেষ দাস:সীহ, হসূফা ও টব্বায়োতের উত্তরপুরুষর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মাদের দেওয়াল বানানোর কাজ শেষ হল| তারপর আমরা দরজায পাল্লা বসালাম ও কারা সেই সব দরজায পাহারা দে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টি তালিকা আমি পেয়েছিলাম| তাতে লেখা ছিল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জন্য লোক ঠিক করলাম| আমরা গায়কদের এবং লেবীয়দেরও নিযুক্ত কর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রপর আমি আমার ভাই হনানি ও হনানিয নামে আরেক ব্যক্তিকে যথাএমে জেরুশালেম শহরের দায়িত্ব ও দুর্গ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নাপতির দায়িত্ব দিলাম| আমি আমার ভাই হনানিকে বেছে নিয়েছিলাম কারণ অন্যান্যদের থেকে সে খুবই সত্‌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ঈশ্বরে বেশী ভয়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মি তখন তাদের নির্দেশ দিলাম, “প্রতিদিন সূর্য়োদযের কয়েক ঘণ্ট্া পরে জেরুশালেমের ফটকগুলি খুলবে|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ূর্য়াস্তের পূর্বেই তোমরা ফটক বন্ধ করে তালা লাগাবে| এছাড়াও, রক্ষী হিসেবে যাদের নিয়োগ করবে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েন এ শহরেরই বাসিন্দা হয়| এই সমস্ত রক্ষীদের কয়েক জনকে শহরের কয়েকটি গুরুত্বপূর্ণ জায়গায পাহ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তে পাঠাবে আর বাদবাকিরা যেন তাদের বাড়ির কাছাকাছি অঞ্চলেই পাহারা দেয়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জেরুশালেম শহরটি খুবই বড়| শহরে অনেক জায়গা থাকলেও, তুলনায় বাসিন্দার সংখ্যা কম| বাড়ি-ঘরও ত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স্ত বানানো হয়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এই ইহুদীরা বন্দীদশা থেকে জেরুশালেম এবং যিহূদায় ফিরে এসেছিল| রাজা নবূখদ্নিত্‌সর এদের বন্দী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কেরোস, সীয় ও পাদোনের বংশধরবর্গ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লবানা, হগাব ও শল্ময়ের বংশধরবর্গ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হানন, গিদ্দেল ও গহরের বংশধরবর্গ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রাযা, রত্‌সীন ও নকোদের বংশধরবর্গ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গসম, ঊষ ও পাসেহের বংশধরবর্গ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বেষয, মিযূনীম ও নফুষয়ীমের বংশধরবর্গ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বকবূক, হকূফা ও হর্হূরের বংশধরবর্গ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বসলীত, মহীদা ও হর্শার বংশধরবর্গ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বর্কোস, সীষরা ও তেমহের বংশধরবর্গ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নত্‌সীহ ও হটীফার বংশধরবর্গ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বিলে নিয়ে গিয়েছিলে| এরা হল: যেশূয, নহিমিয়, অসরিয়, রযমিযা, নহমান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শলোমনের উত্তরপুরুষ দাসদের মধ্যে:সোটয়, সোফেরত্‌ ও পরীদার বংশধরবর্গ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যালা, দর্কোন ও গিদ্দেলের বংশধরবর্গ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শফটিয়ের, হটীল ও পোখেরত্‌-হত্‌সবাযীম ও আমোন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মন্দিরের দাস ও শলোমনের দাসদের উত্তরপুরুষ 39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কয়েক জন লোক তেল্মেলহ, তেল্হর্শা, করূব, অদ্দন ও ইম্মের শহর থেকে জেরুশালেমে এস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তাদের পরিবারগুলি ইস্রায়েল থেকে উদ্ভ্ূত কিনা তা তারা প্রমাণ করতে পারেনি|দলায়, টোবিয় ও নকো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ত্তরপুরুষ 642 জ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এরা ছিল যাজক পরিবারের উত্তরপুরুষ:হবায়, হক্কোস ও বর্সিল্লয়ে| গিলিয়দের বর্সিল্লয পরিবা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ন্যাকে যদি একজন পুরুষ বিয়ে করত ওই পুরুষকে বর্সিল্লযদের উত্তরপুরুষ হিসাবে গণ্য করা হ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য়েহেতু তারা তাদের বংশতালিকা বা তাদের পূর্বপুরুষরা যাজক ছিলেন কিনা তা প্রমাণ করতে পারল ন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মর্দখয়, বিল্শন, মিস্পরত্‌, বিগ্বয, নহূম ও বানা| তারা সরুব্বাবিলের সঙ্গে ফিরে এসেছিল| নীচ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হেতু যাজকদের তালিকায তাদের নাম অন্তর্ভুক্ত করা হ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রাজ্যপাল ওই সমস্ত ব্যক্তিদের, পবিত্র খাবার খেতে বারণ করলেন যতক্ষণ পর্য়ন্ত না প্রধান যাজক ঊরীম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্মীম ব্যবহার করে ঈশ্বরের কাছে জেনে নেন কি কর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7,337 জন দাসদাসীকে বাদ দিলে, যারা ফিরে এসেছিল তাদের মধ্যে সব মিলিযে ছিল 42,360 জ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এছাড়াও, এদের সঙ্গে ছিল 245 জন গায়ক-গাযিক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তাদের 736 টি ঘোড়া, 245 টি খচচ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435 টি উট ও 6,720 টি গাধা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বেশ কিছু পরিবার প্রধান কাজ চালিয়ে যাবার জন্য অর্থ দান করেন| রাজ্যপাল বয়ং কোষাগারে 19 পাউণ্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বর্ণমুদ্রা দিয়েছিলেন| এছাড়াও তিনি 50 টি পাত্র ও যাজকদের পোশাকের জন্য 530 পোশাক দান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বিভিন্ন পরিবারের প্রধানরা কাজ চালিয়ে যাওয়ার জন্য 375 পাউণ্ড স্বর্ণমুদ্রা এবং11/3 টন পরিমা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ের য়ে সমস্ত লোক ফিরে এসেছিল তাদের নাম ও সংখ্যা দেওয়া হল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ূপো দান কর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সব মিলিয়ে অন্যান্য ব্যক্তিরা 375 পাউণ্ড স্বর্ণমুদ্রা,11/3 টন রূপা এবং যাজকদের জন্য 67 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স্ত্রখণ্ড দ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3. যাজকগণ, লেবীয়রা, দ্বাররক্ষীরা, গায়করা ও মন্দিরের সেবাদাসরা ও অন্যান্য সমস্ত ইস্রায়েলীয়রা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র নিজের শহরে বাস করতে লাগল| ওই বছরের সপ্তম মাসের মধ্যেই দেখা গেল ইস্রায়েলের সমস্ত বাসিন্দ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নিজেদের বাসভূমিতে বসবাস শুরু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2026-08-01T12:33:16Z</dcterms:created>
  <dcterms:modified xsi:type="dcterms:W3CDTF">2026-08-01T12:33:16Z</dcterms:modified>
  <dc:title>நெகேமியா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