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presProps" Target="presProps.xml"/>
  <Relationship Id="rId105" Type="http://schemas.openxmlformats.org/officeDocument/2006/relationships/viewProps" Target="viewProps.xml"/>
  <Relationship Id="rId10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Now the city was large and great: but the people were few therein, and the houses were not built.]]></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3. So the priests, and the Levites, and the porters, and the singers, and some of the people, and the Nethinims, and all Israel, dwelt in their cities; and when the seventh month came, the children of Israel were in their cities.]]></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3. So the priests, and the Levites, and the porters, and the singers, and some of the people, and the Nethinims, and all Israel, dwelt in their cities; and when the seventh month came, the children of Israel were in their citie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y God put into mine heart to gather together the nobles, and the rulers, and the people, that they might be reckoned by genealogy. And I found a register of the genealogy of them which came up at the first, and found written therei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y God put into mine heart to gather together the nobles, and the rulers, and the people, that they might be reckoned by genealogy. And I found a register of the genealogy of them which came up at the first, and found written therei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y God put into mine heart to gather together the nobles, and the rulers, and the people, that they might be reckoned by genealogy. And I found a register of the genealogy of them which came up at the first, and found written therei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se are the children of the province, that went up out of the captivity, of those that had been carried away, whom Nebuchadnezzar the king of Babylon had carried away, and came again to Jerusalem and to Judah, every one unto his cit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se are the children of the province, that went up out of the captivity, of those that had been carried away, whom Nebuchadnezzar the king of Babylon had carried away, and came again to Jerusalem and to Judah, every one unto his cit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se are the children of the province, that went up out of the captivity, of those that had been carried away, whom Nebuchadnezzar the king of Babylon had carried away, and came again to Jerusalem and to Judah, every one unto his cit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o came with Zerubbabel, Jeshua, Nehemiah, Azariah, Raamiah, Nahamani, Mordecai, Bilshan, Mispereth, Bigvai, Nehum, Baanah. The number, I say, of the men of the people of Israel was thi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o came with Zerubbabel, Jeshua, Nehemiah, Azariah, Raamiah, Nahamani, Mordecai, Bilshan, Mispereth, Bigvai, Nehum, Baanah. The number, I say, of the men of the people of Israel was thi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 children of Parosh, two thousand an hundred seventy and two.]]></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t came to pass, when the wall was built, and I had set up the doors, and the porters and the singers and the Levites were appointe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children of Shephatiah, three hundred seventy and two.]]></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children of Arah, six hundred fifty and two.]]></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 children of Pahathmoab, of the children of Jeshua and Joab, two thousand and eight hundred and eightee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 children of Pahathmoab, of the children of Jeshua and Joab, two thousand and eight hundred and eightee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children of Elam, a thousand two hundred fifty and fou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 children of Zattu, eight hundred forty and fiv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 children of Zaccai, seven hundred and threescor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children of Binnui, six hundred forty and eigh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 children of Bebai, six hundred twenty and eigh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children of Azgad, two thousand three hundred twenty and two.]]></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t came to pass, when the wall was built, and I had set up the doors, and the porters and the singers and the Levites were appointe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 children of Adonikam, six hundred threescore and seve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 children of Bigvai, two thousand threescore and sev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children of Adin, six hundred fifty and fiv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 children of Ater of Hezekiah, ninety and eigh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children of Hashum, three hundred twenty and eigh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 children of Bezai, three hundred twenty and fou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 children of Hariph, an hundred and twelv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children of Gibeon, ninety and fiv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 men of Bethlehem and Netophah, an hundred fourscore and eigh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 men of Anathoth, an hundred twenty and eigh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I gave my brother Hanani, and Hananiah the ruler of the palace, charge over Jerusalem: for he was a faithful man, and feared God above many.]]></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 men of Bethazmaveth, forty and two.]]></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men of Kirjathjearim, Chephirah, and Beeroth, seven hundred forty and thre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 men of Ramah and Gaba, six hundred twenty and on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 men of Michmas, an hundred and twenty and two.]]></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 men of Bethel and Ai, an hundred twenty and thre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 men of the other Nebo, fifty and two.]]></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 children of the other Elam, a thousand two hundred fifty and four.]]></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e children of Harim, three hundred and twent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 children of Jericho, three hundred forty and fiv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 children of Lod, Hadid, and Ono, seven hundred twenty and on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I gave my brother Hanani, and Hananiah the ruler of the palace, charge over Jerusalem: for he was a faithful man, and feared God above many.]]></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 children of Senaah, three thousand nine hundred and thirty.]]></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 priests: the children of Jedaiah, of the house of Jeshua, nine hundred seventy and thre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he children of Immer, a thousand fifty and two.]]></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 children of Pashur, a thousand two hundred forty and seven.]]></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The children of Harim, a thousand and seventeen.]]></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The Levites: the children of Jeshua, of Kadmiel, and of the children of Hodevah, seventy and four.]]></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The Levites: the children of Jeshua, of Kadmiel, and of the children of Hodevah, seventy and four.]]></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The singers: the children of Asaph, an hundred forty and eigh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 porters: the children of Shallum, the children of Ater, the children of Talmon, the children of Akkub, the children of Hatita, the children of Shobai, an hundred thirty and eight.]]></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 porters: the children of Shallum, the children of Ater, the children of Talmon, the children of Akkub, the children of Hatita, the children of Shobai, an hundred thirty and eigh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said unto them, Let not the gates of Jerusalem be opened until the sun be hot; and while they stand by, let them shut the doors, and bar them: and appoint watches of the inhabitants of Jerusalem, every one in his watch, and every one to be opposite to his hous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The Nethinims: the children of Ziha, the children of Hashupha, the children of Tabbaoth,]]></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The children of Keros, the children of Sia, the children of Pado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The children of Lebana, the children of Hagaba, the children of Shalmai,]]></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The children of Hanan, the children of Giddel, the children of Gahar,]]></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The children of Reaiah, the children of Rezin, the children of Nekoda,]]></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The children of Gazzam, the children of Uzza, the children of Phaseah,]]></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The children of Besai, the children of Meunim, the children of Nephishesim,]]></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The children of Bakbuk, the children of Hakupha, the children of Harhur,]]></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The children of Bazlith, the children of Mehida, the children of Harsha,]]></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The children of Barkos, the children of Sisera, the children of Tamah,]]></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said unto them, Let not the gates of Jerusalem be opened until the sun be hot; and while they stand by, let them shut the doors, and bar them: and appoint watches of the inhabitants of Jerusalem, every one in his watch, and every one to be opposite to his hous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The children of Neziah, the children of Hatipha.]]></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The children of Solomon's servants: the children of Sotai, the children of Sophereth, the children of Perida,]]></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The children of Solomon's servants: the children of Sotai, the children of Sophereth, the children of Perida,]]></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The children of Jaala, the children of Darkon, the children of Giddel,]]></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The children of Shephatiah, the children of Hattil, the children of Pochereth of Zebaim, the children of Amon.]]></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The children of Shephatiah, the children of Hattil, the children of Pochereth of Zebaim, the children of Amon.]]></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All the Nethinims, and the children of Solomon's servants, were three hundred ninety and two.]]></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nd these were they which went up also from Telmelah, Telharesha, Cherub, Addon, and Immer: but they could not show their father's house, nor their seed, whether they were of Israel.]]></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nd these were they which went up also from Telmelah, Telharesha, Cherub, Addon, and Immer: but they could not show their father's house, nor their seed, whether they were of Israel.]]></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nd these were they which went up also from Telmelah, Telharesha, Cherub, Addon, and Immer: but they could not show their father's house, nor their seed, whether they were of Israe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said unto them, Let not the gates of Jerusalem be opened until the sun be hot; and while they stand by, let them shut the doors, and bar them: and appoint watches of the inhabitants of Jerusalem, every one in his watch, and every one to be opposite to his house.]]></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The children of Delaiah, the children of Tobiah, the children of Nekoda, six hundred forty and two.]]></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The children of Delaiah, the children of Tobiah, the children of Nekoda, six hundred forty and two.]]></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And of the priests: the children of Habaiah, the children of Koz, the children of Barzillai, which took one of the daughters of Barzillai the Gileadite to wife, and was called after their name.]]></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And of the priests: the children of Habaiah, the children of Koz, the children of Barzillai, which took one of the daughters of Barzillai the Gileadite to wife, and was called after their name.]]></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These sought their register among those that were reckoned by genealogy, but it was not found: therefore were they, as polluted, put from the priesthood.]]></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These sought their register among those that were reckoned by genealogy, but it was not found: therefore were they, as polluted, put from the priesthood.]]></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the Tirshatha said unto them, that they should not eat of the most holy things, till there stood up a priest with Urim and Thummim.]]></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the Tirshatha said unto them, that they should not eat of the most holy things, till there stood up a priest with Urim and Thummim.]]></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The whole congregation together was forty and two thousand three hundred and threescore,]]></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Beside their male servants and their maidservants, of whom there were seven thousand three hundred thirty and seven: and they had two hundred forty and five singing men and singing wome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Now the city was large and great: but the people were few therein, and the houses were not built.]]></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Beside their male servants and their maidservants, of whom there were seven thousand three hundred thirty and seven: and they had two hundred forty and five singing men and singing women.]]></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Their horses, seven hundred thirty and six: their mules, two hundred forty and five:]]></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9. Their camels, four hundred thirty and five: six thousand seven hundred and twenty asses.]]></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0. And some of the chief of the fathers gave unto the work. The Tirshatha gave to the treasure a thousand drams of gold, fifty basons, five hundred and thirty priests' garments.]]></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0. And some of the chief of the fathers gave unto the work. The Tirshatha gave to the treasure a thousand drams of gold, fifty basons, five hundred and thirty priests' garments.]]></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1. And some of the chief of the fathers gave to the treasure of the work twenty thousand drams of gold, and two thousand and two hundred pound of silver.]]></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1. And some of the chief of the fathers gave to the treasure of the work twenty thousand drams of gold, and two thousand and two hundred pound of silver.]]></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2. And that which the rest of the people gave was twenty thousand drams of gold, and two thousand pound of silver, and threescore and seven priests' garments.]]></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2. And that which the rest of the people gave was twenty thousand drams of gold, and two thousand pound of silver, and threescore and seven priests' garments.]]></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3. So the priests, and the Levites, and the porters, and the singers, and some of the people, and the Nethinims, and all Israel, dwelt in their cities; and when the seventh month came, the children of Israel were in their citie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ப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வரும் தங்கள் தங்கள் பட்டணங்களில் குடியேறினார்கள்; ஏழாம் மாதமானபோது, இஸ்ரவேல் புத்திரர்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ல்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வம்ச அட்டவணைகளைப் பார்க்கிறதற்கு, நான் பிரபுக்களையும் அதிகாரிகளையும் ஜன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வரச்செய்ய, என் தேவன் என் மனதிலே ஒரு எண்ணத்தை உண்டாக்கினார்; முந்தி வந்தவர்களின் வம்ச அட்டவணை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ஸ்தகம் அப்பொழுது எனக்கு அகப்பட்டது; அதிலே எழுதியிருக்க நான் கண்டது என்னவெ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பிலோன் ராஜாவாகிய நேபுகாத்நேச்சார் சிறைபிடித்துப்போனவர்களும், சிறையிருப்பி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பாபேலோடும், யெசுவா, நெகேமியா, அசரியா, ராமியா, நகமானி, மொர்தெகாய், பில்சான், மிஸ்பெ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வாயி, நெகூம், பானா என்பவர்களோடுங்கூட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ருசலேமுக்கும் யூதாவுக்கும் திரும்பித் தங்கள் தங்கள் பட்டணங்களிலே குடியிறங்கினவர்களுமான இ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ன் புத்திரராகிய இஸ்ரவேல் ஜனங்களான மனிதரின் தொகையா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ரோஷின் புத்திரர் இரண்டாயிரத்து நூற்று எழுபத்தி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லங்கம் கட்டிமுடிந்து, கதவுகள் போடப்பட்டு, வாசல் காவலாளரையும் பாடகரையும், லேவிய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பத்தியாவின் புத்திரர் முந்நூற்று எழுபத்தி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ராகின் புத்திரர் அறுநூற்று ஐம்பத்தி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யெசுவா யோவாப் என்பவர்களின் சந்ததிக்குள்ளிருந்த பாகாத்மோவாபின் புத்திரர் இரண்டாயி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ற்றுப் பதினெட்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ஏலாமின் புத்திரர் ஆயிரத்திருநூற்று ஐம்பத்துநாலு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சத்தூவின் புத்திரர் எண்ணூற்று நாற்பத்தைந்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சக்காயின் புத்திரர் எழுநூற்று அறுப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ன்னூவின் புத்திரர் அறுநூற்று நாற்பத்தெட்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பாயின் புத்திரர் அறுநூற்று இருபத்தெட்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ஸ்காதின் புத்திரர் இரண்டாயிரத்து முந்நூற்று இருபத்தி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படுத்தின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தோனிகாமின் புத்திரர் அறுநூற்று அறுபத்தேழு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க்வாயின் புத்திரர் இரண்டாயிரத்து அறுபத்தேழு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ஆதீனின் புத்திரர் அறுநூற்று ஐம்பத்தைந்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எசேக்கியாவின் சந்ததியான ஆதேரின் புத்திரர் தொண்ணூற்று எட்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ஆசூமின் புத்திரர் முந்நூற்று இருபத்தெட்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சாயின் புத்திரர் முந்நூற்று இருபத்துநாலு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ஆரீப்பின் புத்திரர் நூற்றுப்பன்னி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பியோனின் புத்திரர் தொண்ணூற்று ஐந்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பெத்லகேம் ஊராரும், நெத்தோபா ஊராரும் நூற்று எண்பத்தெட்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ஆனதோத்தூர் மனிதர் நூற்று இருபத்தெட்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ன் என் சகோதரனாகிய ஆனானியையும், அநேகரைப்பார்க்கிலும் உண்மையுள்ளவனும் தேவ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பெத்அஸ்மாவேத் ஊரார் நாற்பத்தி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கீரியாத்யாரீம், கெபிராபேரோத் ஊர்களின் மனிதர் எழுநூற்று நாற்பத்துமூ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ராமா, காபா ஊர்களின் மனிதர் அறுநூற்று இருபத்தொரு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மிக்மாஸ் ஊரார் நூற்று இருபத்தி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பெத்தேல், ஆயி ஊர்களின் மனிதர் நூற்று இருபத்துமூ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வேறொரு நேபோ ஊரார் ஐம்பத்தி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மற்றொரு ஏலாம் புத்திரர் ஆயிரத்து இருநூற்று ஐம்பத்துநாலு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ஆரீம் புத்திரர் முந்நூற்று இருப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எரிகோ புத்திரர் முந்நூற்று அறுபத்தைந்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லோத், ஆதீத், ஓனோ ஊர்களின் புத்திரர் எழுநூற்று இருபத்தொரு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ந்தவனுமாயிருந்த அரமனைத்தலைவனாகிய அனனியாவையும், எருசலேமின் காவல்விசாரணைக்கு ஏற்படு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செனாகா புத்திரர் மூவாயிரத்துத் தொளாயிரத்து முப்ப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ஆசாரியரானவர்கள்: யெசுவா குடும்பத்தானாகிய யெதாயாவின் புத்திரர் தொளாயிரத்து எழுபத்துமூன்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இம்மேரின் புத்திரர் ஆயிரத்து ஐம்பத்தி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பஸ்கூரின் புத்திரர் ஆயிரத்து இருநூற்று நாற்பத்தேழு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ஆரீமின் புத்திரர் ஆயிரத்துப் பதினேழு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லேவியரானவர்கள்: ஒதியாவின் புத்திரருக்குள்ளே கத்மியேலின் குமாரனாகிய யெசுவாவி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பத்துநாலு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பாடகரானவர்கள்: ஆசாபின் புத்திரர் நூற்று நாற்பத்தெட்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வாசல் காவலாளரானவர்கள்; சல்லூமின் புத்திரர் அதேரின் புத்திரர், தல்மோனின் புத்திரர், அக்கூ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 அதிதாவின் புத்திரர், சோபாயின் புத்திரர், ஆக நூற்று முப்பத்தெட்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களை நோக்கி: வெயில் ஏறுமட்டும் எருசலேமின் வாசல்கள் திறக்கப்படவேண்டாம், நீங்கள் நிற்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நிதனீமியரானவர்கள்: சீகாவின்புத்திரர், அசுபாவின் புத்திரர், தபாகோத்தி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கேரோசின் புத்திரர், சீயாவின் புத்திரர், பாதோனி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லெபானாவின் புத்திரர், அகாபாவின் புத்திரர், சல்மாயி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ஆனானின் புத்திரர், கித்தேலின் புத்திரர், காகாரி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ராயாகின் புத்திரர், ரேத்சீனின் புத்திரர், நெகோதாவி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காசாமின் புத்திரர், ஊசாவின் புத்திரர், பாசெயாகி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பேசாயின் புத்திரர், மெயுநீமின் புத்திரர், நெபிஷசீமி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பக்பூக்கின் புத்திரர், அகுபாவின் புத்திரர், அர்கூரி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பஸ்லீதின் புத்திரர், மெகிதாவின் புத்திரர், அர்ஷாவி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பர்கோசின் புத்திரர், சிசெராவின் புத்திரர், தாமாவி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வுகளைச் சாத்தித் தாழ்ப்பாள் போட்டு, எருசலேமின் குடிகளில் காவலாளர் அவரவர் தங்கள் காவலிலே, அவ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நெத்சியாகின் புத்திரர், அதிபாவி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சாலொமோனுடைய வேலைக்காரரின் புத்திரரானவர்கள்: சோதாயின் புத்திரர், சொபெரேத்தி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வி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யாலாவின் புத்திரர், தர்கோனின் புத்திரர், கித்தேலி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செபத்தியாவின் புத்திரர், அத்தீலின் புத்திரர், பொகெரேத் செபாயிமிலுள்ள புத்திரர், ஆ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நிதனிமியரும் சாலொமோனுடைய வேலையாட்களின் புத்திரரும் ஏகத்துக்கு முந்நூற்றுத் தொண்ணூற்றி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தெல்மெலாகிலும், தெல்அர்சாவிலும், கேருபிலும், ஆதோனிலும், இம்மேரிலும் இருந்துவந்தும்,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ர் என்று தங்கள் பிதாக்களின் வம்சத்தையும், தங்கள் பூர்வோத்தரத்தையும் சொல்லமாட்டா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வீடுகளுக்கு எதிராக நிறுத்தப்பட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தெலாயாவின் புத்திரர், தொபியாவின் புத்திரர், நெகோதாவின் புத்திரர், ஆக அறுநூ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பத்தி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3. ஆசாரியர்களில் அபாயாவின் புத்திரர், கோசின் புத்திரர், கிலேயாத்தியனான பர்சில்லாயின் குமாரத்தி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த்தியை விவாகம்பண்ணி, அவர்கள் வம்ச நாமம் தரிக்கப்பட்ட பர்சில்லாயி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4. இவர்கள் தங்கள் வம்ச அட்டவணையைத் தேடி, அதைக் காணாமற்போய் ஆசாரிய ஊழியத்துக்கு விலக்கமான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எண்ண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5. ஊரீம் தும்மீம் என்பவைகளுள்ள ஒரு ஆசாரியன் எழும்புமட்டும், அவர்கள் மகா பரிசுத்தமான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த்தகாதென்று திர்ஷாதா அவர்களுக்கு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6. சபையார் எல்லாரும் ஏகத்துக்கு நாற்பத்தீராயிரத்து முந்நூற்று அறுபது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7. அவர்களைத்தவிர ஏழாயிரத்துமுந்நூற்று முப்பத்தேழுபேரான அவர்களுடைய வேலைக்காரரும் வேலைக்கா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ட்டணம் விஸ்தாரமும் பெரிதுமாயிருந்தது, அதற்குள்ளே ஜனங்கள் கொஞ்சமாயிருந்தார்கள், வீடு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ற்று நாற்பத்தைந்து பாடகரும் பாடகிகளும் அவர்களுக்கு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8. அவர்களுடைய குதிரைகள் எழுநூற்று முப்பத்தாறு, அவர்கள் கோவேறு கழுதைகள் இருநூற்று நாற்பத்தை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9. ஒட்டகங்கள் நானூற்று முப்பத்தைந்து, கழுதைகள் ஆறாயிரத்து எழுநூற்று இரு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0. வம்சத்தலைவரில் சிலர் வேலைக்கென்று கொடுத்ததாவது: திர்ஷாதா ஆயிரம் தங்கக்காசையும் ஐ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ங்களையும், ஐந்நூற்று முப்பது ஆசாரிய வஸ்திரங்களையும் பொக்கிஷத்துக்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1. வம்சத்தலைவரில் சிலர் வேலையின் பொக்கிஷத்துக்கு இருபதினாயிரம் தங்கக்காசையும், இரண்டாயி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று ராத்தல் வெள்ளியையும் கொ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2. மற்ற ஜனங்கள் இருபதினாயிரம் தங்கக்காசையும், இரண்டாயிரம் ராத்தல் வெள்ளியையும், அறுபத்தேழு ஆசா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ரங்களையும் கொ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3. ஆசாரியரும் லேவியரும், வாசல் காவலாளரும், பாடகரும், ஜனங்களில் சிலரும் நிதனீமியரும், இஸ்ரவேல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7]]></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2026-09-16T19:46:12Z</dcterms:created>
  <dcterms:modified xsi:type="dcterms:W3CDTF">2026-09-16T19:46:12Z</dcterms:modified>
  <dc:title>நெகேமியா : 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