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ுடைய துவக்கம் அற்பமாயிருந்தாலும் உம்முடைய முடிவு சம்பூரணமாய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, நீர் முந்தி தலைமுறையாரிடத்தில் விசாரித்து, அவர்கள் முன்னோர்களின் செய்தியை ஆராய்ந்துபா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ம் நேற்று உண்டானவர்கள், ஒன்றும் அறியோம்; பூமியின்மேல் நம்முடைய நாட்கள் நிழலைப்போல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உமக்கு உபதேசித்து, உமக்குத் தெரிவித்து, தங்கள் இருதயத்திலிருக்கும் நியாயங்களை வெளிப்படுத்துவார்கள் அல்லவா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ேறில்லாமல நாணல் ஓங்கி வளருமோ? தண்ணீரில்லாமல் கோரைப்புல் முளைக்கும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ு இன்னும் பச்சையாயிருக்கும்போதே, அறுக்கப்படாதிருந்தும் மற்ற எந்தப் புல்லைப்பார்க்கிலும் சீக்கிரமாய் வாடிப்போம் அல்லவ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ை மறக்கிற எல்லாருடைய வழிகளும் அப்படியே இருக்கும்; மாயக்காரரின் நம்பிக்கை அழிந்துப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டைய வீண் எண்ணம் அற்றுப்போய், அவனுடைய நம்பிக்கை சிலந்திப்பூச்சி வீடுபோல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அதின் வீட்டின்மேல் சாய்ந்தால், அது நிலைக்கமாட்டாது; அதைப் பிடித்தால், அது நிற்க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அதின் வீட்டின்மேல் சாய்ந்தால், அது நிலைக்கமாட்டாது; அதைப் பிடித்தால், அது நிற்க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ூகியனான பில்தாத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ெயில் எரிக்காததற்கு முன்னே அவன் பச்சைக்கொடி, அதின் கொடிகள் அவன் தோட்டத்தின்மேலே படர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ன் வேர்கள் கற்குவியலில்சிக்கி கற்பாறையை நா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அதினிடத்தில் இராதபடிக்கு நிர்மூலமானபின், அது இருந்த இடம் உன்னை நான் கண்டதில்லையென்று மறுதலி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அவன் வழியின் மகிழ்ச்சி இப்படியே போகிறது; ஆனாலும் வேறே பேர் மண்ணிலிருந்து முளை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தேவன் உத்தமனை வெறுக்கிறதுமில்லை, பொல்லாதவர்களுக்குக் கைகொடுக்கிறதும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னி அவர் உம்முடைய வாயை நகைப்பிலும், உம்முடைய உதடுகளைக் கெம்பீரத்தினாலும் நிரப்புவ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்மைப் பகைக்கிறவர்கள் வெட்கத்தால் மூடப்படுவார்கள்; துன்மார்க்கருடைய கூடாரம் அழிந்துபோகும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்மைப் பகைக்கிறவர்கள் வெட்கத்தால் மூடப்படுவார்கள்; துன்மார்க்கருடைய கூடாரம் அழிந்துபோக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ந்தமட்டும் இப்படிப்பட்டவைகளைப் பேசுவீர்? எதுவரைக்கும் உம்முடைய வாயின் வார்த்தைகள் பலமான காற்றைப்போல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ந்தமட்டும் இப்படிப்பட்டவைகளைப் பேசுவீர்? எதுவரைக்கும் உம்முடைய வாயின் வார்த்தைகள் பலமான காற்றைப்போல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நியாயத்தைப் புரட்டுவாரோ? சர்வவல்லவர் நீதியைப் புரட்டுவார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ுடைய பிள்ளைகள் அவருக்கு விரோதமாய்ப் பாவஞ்செய்திருந்தாலும் அவர்களுடைய பாதகத்தின் ஆக்கினைக்கு அவர்களை அவர் ஒப்புக்கொடுத்திருந்தா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ர் தேவனை ஏற்கனவே தேடி, சர்வவல்லவரை நோக்கி விண்ணப்பஞ்செய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த்தமும் செம்மையுமாய் இருந்தீரேயானால், அப்பொழுது அவர் உமக்காக விழித்து நீதியுள்ள உம்முடைய வாசஸ்தலத்தைச் சாங்கோபாங்கமாக்க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த்தமும் செம்மையுமாய் இருந்தீரேயானால், அப்பொழுது அவர் உமக்காக விழித்து நீதியுள்ள உம்முடைய வாசஸ்தலத்தைச் சாங்கோபாங்கமாக்குவ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ough your beginning was small, yet your latter end should greatly incr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enquire, I pray you, of the former age, and prepare yourself to the search of their fath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(For we are but of yesterday, and know nothing, because our days upon earth are a shadow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hall not they teach you, and tell you, and utter words out of their hear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Can the rush grow up without mire? can the flag grow without wa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ilst it is yet in his greenness, and not cut down, it withers before any other her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are the paths of all that forget God; and the hypocrite's hope shall peris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ose hope shall be cut off, and whose trust shall be a spider's we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shall lean upon his house, but it shall not stand: he shall hold it fast, but it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Bildad the Shu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is green before the sun, and his branch shoots forth in his gar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is roots are wrapped about the heap, and sees the place of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f he destroy him from his place, then it shall deny him, saying, I have not see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hold, this is the joy of his way, and out of the earth shall others g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, God will not cast away a perfect man, neither will he help the evil do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ill he fill your mouth with laughing, and your lips with rejoic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y that hate you shall be clothed with shame; and the dwelling place of the wicked shall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ow long will you speak these things? and how long shall the words of your mouth be like a str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Does God pervert judgment? or does the Almighty pervert justi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your children have sinned against him, and he have cast them away for their transgress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you would seek unto God early, and make your supplication to the Almigh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you were pure and upright; surely now he would awake for you, and make the habitation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prosper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2026-06-03T15:17:25Z</dcterms:created>
  <dcterms:modified xsi:type="dcterms:W3CDTF">2026-06-03T15:17:25Z</dcterms:modified>
  <dc:title>யோபு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