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னம் பூமி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ணம் செய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வ்வாழ்வின் துன்பம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காலம் தான் நீட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ில்லாத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் நம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ழிவுக்கு செல்லும் வா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வும் அகன்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ம் செல்லும் பா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வும் விரி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மான வாசல் வழ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ந்தி நுழைய முயன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இயேசுவின் ப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ித்த முகமாய் சென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வுக்கு செல்லும் வாசல் இடுக்கம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செல்லும் பாதை குறுகலானது – சில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ம் காணும் இந்த உல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நாள் மற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2026-07-30T11:21:55Z</dcterms:created>
  <dcterms:modified xsi:type="dcterms:W3CDTF">2026-07-30T11:21:55Z</dcterms:modified>
  <dc:title>துதிப் பாடல்கள் : 363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