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34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miling and the weeping,
I shall be soon ;
Beyond the waking and the sleeping,
Beyond the sowing and the reaping,
I shall be soon.
Love, rest, and home I . .
Lord, tarry not, but come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yond the blooming and the fading,
Beyond the shining and the shading,
Beyond the hoping and the dreading,
I shall be soon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yond the rising and the setting,
Beyond the calming and the fretting,
Beyond remembering and forgetting,
I shall be soon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eyond the frost-chain and the fever,
Beyond the rock-waste and the river,
Beyond the ever and the never,
I shall be soon.
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Beyond the parting and the meeting,
Beyond the farewell and the greeting,
Beyond the pulse's fever-beating,
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hall be soon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2026-06-17T17:45:41Z</dcterms:created>
  <dcterms:modified xsi:type="dcterms:W3CDTF">2026-06-17T17:45:41Z</dcterms:modified>
  <dc:title>Hymn : 1192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