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ே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நான் ஜீவி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மாரியாய் முன்மார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 வேண்டு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றிடும் மாந்தர் வருந்தும்போ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ாத உம்மைப் 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வா உந்தன் சித்தம் நான் செய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ேகிக்க அருள்தார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ே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நான் ஜீவி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ே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மாரியாய் முன்மார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 வேண்டுகிறேன்.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ல்வாரியின் உம் தியாகத்தைப் 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ைப் படைத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ை எல்லாம் உம்பாதம் வ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ிக்க வரம் தார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யே கல்வார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நான் ஜீவி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மாரியாய் முன்மார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 வேண்டுகிறேன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த்தாய் நான் ஜீவிக்க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மாரியாய் முன்மார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ழிந்திட வேண்டுகிறேன்.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ன்னலம் நிறைந்த உலகம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மைகள் செய்வார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ுள்ளம் கொண்டு நீ மன்னித்தது 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ஏவிட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2026-06-10T10:04:26Z</dcterms:created>
  <dcterms:modified xsi:type="dcterms:W3CDTF">2026-06-10T10:04:26Z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