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யே கல்வார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த்தாய் நான் ஜீவிக்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மாரியாய் முன்மாரி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ழிந்திட வேண்டுகிற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ாறிடும் மாந்தர் வருந்தும்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ாத உம்மைப் போ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வா உந்தன் சித்தம் நான் செய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நேகிக்க அருள்தாரு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யே கல்வார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த்தாய் நான் ஜீவிக்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யே கல்வார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மாரியாய் முன்மாரி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ழிந்திட வேண்டுகிறேன்.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ல்வாரியின் உம் தியாகத்தைப் போ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தைப் படைத்த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தை எல்லாம் உம்பாதம் வை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ிக்க வரம் தாரு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யே கல்வார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த்தாய் நான் ஜீவிக்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மாரியாய் முன்மாரி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ழிந்திட வேண்டுகிற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த்தாய் நான் ஜீவிக்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மாரியாய் முன்மாரி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ழிந்திட வேண்டுகிறேன்.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ன்னலம் நிறைந்த உலகம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மைகள் செய்வார் உ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ள்ளம் கொண்டு நீ மன்னித்தது போ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யும் ஏவிடு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2026-07-25T11:44:07Z</dcterms:created>
  <dcterms:modified xsi:type="dcterms:W3CDTF">2026-07-25T11:44:07Z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