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ே கல்வார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ாய் நான் ஜீவி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மாரியாய் முன்மார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ிந்திட வேண்ட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றிடும் மாந்தர் வருந்த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 உம்மைப்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வா உந்தன் சித்தம் நான் செய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ேகிக்க அருள்தார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ே கல்வார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ாய் நான் ஜீவி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ே கல்வார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மாரியாய் முன்மார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ிந்திட வேண்டுகிறேன்.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ல்வாரியின் உம் தியாகத்தைப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ைப் படை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ை எல்லாம் உம்பாதம் வ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க்க வரம் தார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ே கல்வார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ாய் நான் ஜீவி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மாரியாய் முன்மார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ிந்திட வேண்ட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ாய் நான் ஜீவி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மாரியாய் முன்மார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ிந்திட வேண்டுகிறேன்.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ன்னலம் நிறைந்த உலகம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மைகள் செய்வார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ள்ளம் கொண்டு நீ மன்னித்தது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ஏவிட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2026-09-08T15:38:02Z</dcterms:created>
  <dcterms:modified xsi:type="dcterms:W3CDTF">2026-09-08T15:38:02Z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