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யோனில் வாசமாயிருக்கிறவளே, நீ சத்தமிட்டுக் கெம்பீரி; இஸ்ரவேலின் பரிசுத்தர் உன் நடுவில் பெரியவராயிர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ீயோனில் வாசமாயிருக்கிறவளே, நீ சத்தமிட்டுக் கெம்பீரி; இஸ்ரவேலின் பரிசுத்தர் உன் நடுவில் பெரியவராயிரு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நீ சொல்வது: கர்த்தாவே, நான் உம்மைத் துதிப்பேன்; நீர் என்மேல் கோபமாயிருந்தீர்; ஆனாலும் உம்முடைய கோபம் நீங்கிற்று; நீர் என்னைத் தேற்றுகிறீ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நீ சொல்வது: கர்த்தாவே, நான் உம்மைத் துதிப்பேன்; நீர் என்மேல் கோபமாயிருந்தீர்; ஆனாலும் உம்முடைய கோபம் நீங்கிற்று; நீர் என்னைத் தேற்றுகிற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தேவனே என் இரட்சிப்பு; நான் பயப்படாமல் நம்பிக்கையாயிருப்பேன்; கர்த்தராகிய யேகோவா என் பெலனும், என் கீதமுமானவர்; அவரே எனக்கு இரட்சிப்புமானவ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தேவனே என் இரட்சிப்பு; நான் பயப்படாமல் நம்பிக்கையாயிருப்பேன்; கர்த்தராகிய யேகோவா என் பெலனும், என் கீதமுமானவர்; அவரே எனக்கு இரட்சிப்புமானவ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இரட்சிப்பின் ஊற்றுகளிலிருந்து மகிழ்ச்சியோடே தண்ணீர்மொண்டுகொள்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ாலத்திலே நீங்கள் சொல்வது: கர்த்தரைத் துதியுங்கள்; அவர் நாமத்தைத் தொழுதுகொள்ளுங்கள்; அவருடைய செய்கைகளை ஜனங்களுக்குள்ளே அறிவியுங்கள்; அவருடைய நாமம் உயர்ந்ததென்று பிரஸ்தாபம்பண்ண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ாலத்திலே நீங்கள் சொல்வது: கர்த்தரைத் துதியுங்கள்; அவர் நாமத்தைத் தொழுதுகொள்ளுங்கள்; அவருடைய செய்கைகளை ஜனங்களுக்குள்ளே அறிவியுங்கள்; அவருடைய நாமம் உயர்ந்ததென்று பிரஸ்தாபம்பண்ண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ைக் கீர்த்தனம்பண்ணுங்கள், அவர் மகத்துவமான கிரியைகளைச் செய்தார்; இது பூமியெங்கும் அறியப்படக்கடவது என்ப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7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Cry out and shout, you inhabitant of Zion: for great is the Holy One of Israel in the mid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n that day you shall say, O LORD, I will praise you: though you were angry with me,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 is turned away, and you comfort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hold, God is my salvation; I will trust, and not be afraid: for the LORD JEHOVAH is my streng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my song; he also is become my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fore with joy shall all of you draw water out of the wells of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n that day shall all of you say, Praise the LORD, call upon his name, declare his do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people, make mention that his name is exal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ing unto the LORD; for he has done excellent things: this is known in all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2026-06-20T04:49:48Z</dcterms:created>
  <dcterms:modified xsi:type="dcterms:W3CDTF">2026-06-20T04:49:48Z</dcterms:modified>
  <dc:title>ஏசாயா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