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Sing unto the LORD; for he has done excellent things: this is known in all the earth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Cry out and shout, you inhabitant of Zion: for great is the Holy One of Israel in the midst of you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Cry out and shout, you inhabitant of Zion: for great is the Holy One of Israel in the midst of you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in that day you shall say, O LORD, I will praise you: though you were angry with me, yours anger is turned away, and you comforted me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in that day you shall say, O LORD, I will praise you: though you were angry with me, yours anger is turned away, and you comforted me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Behold, God is my salvation; I will trust, and not be afraid: for the LORD JEHOVAH is my strength and my song; he also is become my salvation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Behold, God is my salvation; I will trust, and not be afraid: for the LORD JEHOVAH is my strength and my song; he also is become my salvation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herefore with joy shall all of you draw water out of the wells of salvation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in that day shall all of you say, Praise the LORD, call upon his name, declare his doings among the people, make mention that his name is exalted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in that day shall all of you say, Praise the LORD, call upon his name, declare his doings among the people, make mention that his name is exalted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Sing unto the LORD; for he has done excellent things: this is known in all the earth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8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றியப்படக்கடவது என்ப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ீயோனில் வாசமாயிருக்கிறவளே, நீ சத்தமிட்டுக் கெம்பீரி; இஸ்ரவேலின் பரிசுத்தர் உன் நடுவ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ெரியவராயிரு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 நீ சொல்வது: கர்த்தாவே, நான் உம்மைத் துதிப்பேன்; நீர் என்மேல் கோபமாயிருந்த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னாலும் உம்முடைய கோபம் நீங்கிற்று; நீர் என்னைத் தேற்றுகிற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ோ, தேவனே என் இரட்சிப்பு; நான் பயப்படாமல் நம்பிக்கையாயிருப்பேன்; கர்த்தராகிய யேகோவா என் பெலன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 கீதமுமானவர்; அவரே எனக்கு இரட்சிப்புமானவ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இரட்சிப்பின் ஊற்றுகளிலிருந்து மகிழ்ச்சியோடே தண்ணீர்மொண்டுகொள்வ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க்காலத்திலே நீங்கள் சொல்வது: கர்த்தரைத் துதியுங்கள்; அவர் நாமத்தைத் தொழுதுகொள்ளுங்கள்; அவர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ெய்கைகளை ஜனங்களுக்குள்ளே அறிவியுங்கள்; அவருடைய நாமம் உயர்ந்ததென்று பிரஸ்தாபம்பண்ண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ைக் கீர்த்தனம்பண்ணுங்கள், அவர் மகத்துவமான கிரியைகளைச் செய்தார்; இது பூமியெ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2026-09-07T00:06:02Z</dcterms:created>
  <dcterms:modified xsi:type="dcterms:W3CDTF">2026-09-07T00:06:02Z</dcterms:modified>
  <dc:title>ஏசாயா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