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'm not ashamed to own my Lord, 
Or to defend His cause ; 
Maintain the honour of His Word, 
The glory of His cros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t the cross 1 at the cross I where I first saw the light, 
And the burden of my heart rolled away ; . . . 
It was there by faith I received my sight, 
And now I am happy all the day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esus, my God ! I know His name— 
His name is all my trust : 
Nor will He put my soul to shame, 
Nor let my hope be los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irm as His throne His promise stands;
And He can well secure 
What I've committed to His hands, 
Till the decisive hour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He will own my worthless name 
Before His Father's face ; 
And in the new Jerusalem 
Appoint my soul a pl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2026-07-31T14:48:08Z</dcterms:created>
  <dcterms:modified xsi:type="dcterms:W3CDTF">2026-07-31T14:48:08Z</dcterms:modified>
  <dc:title>Hymn : 883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