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த்தை நேர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த்தை விட்டு விலக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ுக் கொள்ள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ுய பலத்தை நம்பி தோற்றுப் போ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வம் சார்ந்து கொண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ிருபையை முற்றிலும் சார்ந்த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ட உதவ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உண்மையுள்ளவர்களென்று ந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 இவ்வூழிய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செய்திட வாஞ்சி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தரிசனத்தை எங்கள் ஊழிய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லத்தால் நிர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வேற்றிட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தந்தவரே… நிறைவேற்றிட உதவிடும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இழந்து போன உந்தன் வல்ல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வும் த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மறந்து போன தரிச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புதுப்ப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ார்வையை ஒரு விசை தெளிவா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2026-07-25T22:57:01Z</dcterms:created>
  <dcterms:modified xsi:type="dcterms:W3CDTF">2026-07-25T22:57:01Z</dcterms:modified>
  <dc:title>துதிப் பாடல்கள் : 816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