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த்தை நேரா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த்தை விட்டு விலகி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க் கொள்ள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சுய பலத்தை நம்பி தோற்றுப் போ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பவம் சார்ந்து கொண்ட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யை முற்றிலும் சார்ந்து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ிட உதவ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ள் உண்மையுள்ளவர்களென்று நம்ப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 இவ்வூழிய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ய் செய்திட வாஞ்சிக்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தரிசனத்தை எங்கள் ஊழிய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லத்தால் நிரப்ப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ேற்றிடும்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சனம் தந்தவரே… நிறைவேற்றிட உதவிடுமே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ள் இழந்து போன உந்தன் வல்லம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்பவும் தந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ள் மறந்து போன தரிசன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ண்டும் புதுப்ப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பார்வையை ஒரு விசை தெளிவா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2026-06-10T09:09:58Z</dcterms:created>
  <dcterms:modified xsi:type="dcterms:W3CDTF">2026-06-10T09:09:58Z</dcterms:modified>
  <dc:title>துதிப் பாடல்கள் : 816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