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யூதருடைய தேசத்திலும் எருசலேமிலும் அவர் செய்தவைகளெல்லாவற்றிலும் நாங்கள் சாட்சிகளாயிருக்கிறோம். அவரை மரத்திலே தூக்கிக் கொலைசெய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யூதருடைய தேசத்திலும் எருசலேமிலும் அவர் செய்தவைகளெல்லாவற்றிலும் நாங்கள் சாட்சிகளாயிருக்கிறோம். அவரை மரத்திலே தூக்கிக் கொலைசெய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ூன்றாம் நாளிலே தேவன் அவரை எழுப்பிப் பிரத்தியட்சமாய்க் காணும்படிசெய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யினும் எல்லா ஜாதிகளுக்கும் பிரத்தியட்சமாகும்படி செய்யாமல், அவர் மரித்தோரிலிருந்து எழுந்தபின்பு அவரோடே புசித்துக் குடித்தவர்களும் தேவனால் முன்பு நியமிக்கப்பட்ட சாட்சிகளுமாகிய எங்களுக்கே பிரத்தியட்சமாகும்படி செய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யினும் எல்லா ஜாதிகளுக்கும் பிரத்தியட்சமாகும்படி செய்யாமல், அவர் மரித்தோரிலிருந்து எழுந்தபின்பு அவரோடே புசித்துக் குடித்தவர்களும் தேவனால் முன்பு நியமிக்கப்பட்ட சாட்சிகளுமாகிய எங்களுக்கே பிரத்தியட்சமாகும்படி செய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்தாலியா பட்டாளம் என்னப்பட்ட பட்டாளத்திலே நூற்றுக்கு அதிபதியாகிய கொர்நேலியு என்னும் பேர்கொண்ட ஒரு மனுஷன் செசரியா பட்டணத்திலே இ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ன்றியும் அவரே உயிரோடிருக்கிறவர்களுக்கும் மரித்தோர்களுக்கும் தேவனால் ஏற்படுத்தப்பட்ட நியாதிபதியென்று ஜனங்களுக்குப் பிரசங்கிக்கவும், சாட்சியாக ஒப்புவிக்கவும், அவர் எங்களுக்குக் கட்டளையி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ன்றியும் அவரே உயிரோடிருக்கிறவர்களுக்கும் மரித்தோர்களுக்கும் தேவனால் ஏற்படுத்தப்பட்ட நியாதிபதியென்று ஜனங்களுக்குப் பிரசங்கிக்கவும், சாட்சியாக ஒப்புவிக்கவும், அவர் எங்களுக்குக் கட்டளையி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ேவபக்தியுள்ளவனும் தன்வீட்டாரனைவரோடும் தேவனுக்குப் பயந்தவனுமாயிருந்து, ஜனங்களுக்கு மிகுந்த தருமங்களைச் செய்து, எப்பொழுதும் தேவனை நோக்கி ஜெபம்பண்ணிக்கொண்டி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ேவபக்தியுள்ளவனும் தன்வீட்டாரனைவரோடும் தேவனுக்குப் பயந்தவனுமாயிருந்து, ஜனங்களுக்கு மிகுந்த தருமங்களைச் செய்து, எப்பொழுதும் தேவனை நோக்கி ஜெபம்பண்ணிக்கொண்ட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ந்த ஜனத்திலாயினும் அவருக்குப் பயந்திருந்து நீதியைச் செய்கிறவன் எவனோ அவனே அவருக்கு உகந்தவன் என்றும் நிச்சயமாய் அறிந்திருக்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ை விசுவாசிக்கிறவன் எவனோ அவன் அவருடைய நாமத்தினாலே பாவமன்னிப்பைப் பெறுவானென்று தீர்க்கதரிசிகளெல்லாரும் அவரைக்குறித்தே சாட்சிகொடுக்கிறார்கள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ை விசுவாசிக்கிறவன் எவனோ அவன் அவருடைய நாமத்தினாலே பாவமன்னிப்பைப் பெறுவானென்று தீர்க்கதரிசிகளெல்லாரும் அவரைக்குறித்தே சாட்சிகொடுக்கிறார்கள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லில் ஏறக்குறைய ஒன்பதாம் மணிநேரத்திலே தேவனுடைய தூதன் தன்னிடத்தில் வரவும், கொர்நேலியுவே, என்று அழைக்கவும் பிரத்தியட்சமாய்த் தரிசனங்கண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லில் ஏறக்குறைய ஒன்பதாம் மணிநேரத்திலே தேவனுடைய தூதன் தன்னிடத்தில் வரவும், கொர்நேலியுவே, என்று அழைக்கவும் பிரத்தியட்சமாய்த் தரிசனங்கண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ந்த வார்த்தைகளைப் பேதுரு பேசிகொண்டிருக்கையில் வசனத்தைக்கேட்டவர்கள் யாவர்மேலும் பரிசுத்த ஆவியானவர் இறங்க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 உற்றுப்பார்த்து, பயந்து: ஆண்டவரே, என்ன, என்றான். அப்பொழுது அவன்: உன் ஜெபங்களும் உன் தருமங்களும் தேவனுக்கு நினைப்பூட்டுதலாக அவர் சந்நிதியில் வந்தெட்டி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 உற்றுப்பார்த்து, பயந்து: ஆண்டவரே, என்ன, என்றான். அப்பொழுது அவன்: உன் ஜெபங்களும் உன் தருமங்களும் தேவனுக்கு நினைப்பூட்டுதலாக அவர் சந்நிதியில் வந்தெட்டி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் பல பாஷைகளைப் பேசுகிறதையும் தேவனைப் புகழுகிறதைய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் பல பாஷைகளைப் பேசுகிறதையும் தேவனைப் புகழுகிறதைய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 யோப்பா பட்டணத்துக்கு மனுஷரை அனுப்பி, பேதுரு என்று மறுபேர்கொண்ட சீமோனை அழைப்பி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ந்த ஜனத்திலாயினும் அவருக்குப் பயந்திருந்து நீதியைச் செய்கிறவன் எவனோ அவனே அவருக்கு உகந்தவன் என்றும் நிச்சயமாய் அறிந்திருக்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ேதுருவோடேகூட வந்திருந்த விருத்தசேதனமுள்ள விசுவாசிகள் கேட்கும்போது, பரிசுத்த ஆவியின் வரம் புறஜாதிகள்மேலும் பொழிந்தருளப்பட்டதைக்குறித்துப் பிரமி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ோல் பதனிடுகிறவனாகிய சீமோன் என்னும் ஒருவனிடத்திலே தங்கியிருக்கிறான்; அவனுடைய வீடு கடலோரத்திலிருக்கிறது. நீ செய்யவேண்டியதை அவன் உனக்குச் சொல்லுவா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ேதுரு: நம்மைப்போலப் பரிசுத்த ஆவியைப் பெற்ற இவர்களும் ஞானஸ்நானம் பெறாதாபடிக்கு எவனாகிலும் தண்ணீரை விலக்கலாமா என்று சொல்ல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ேதுரு: நம்மைப்போலப் பரிசுத்த ஆவியைப் பெற்ற இவர்களும் ஞானஸ்நானம் பெறாதாபடிக்கு எவனாகிலும் தண்ணீரை விலக்கலாமா என்று சொல்ல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ர்நேலியு தன்னுடனே பேசின தேவதூதன் போனபின்பு, தன் வீட்டு மனுஷரில் இரண்டு பேரையும் தன்னிடத்தில் சேவிக்கிற போர்ச்சேவகரில் தேவபக்தியுள்ள ஒருவனையும் அழை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ர்நேலியு தன்னுடனே பேசின தேவதூதன் போனபின்பு, தன் வீட்டு மனுஷரில் இரண்டு பேரையும் தன்னிடத்தில் சேவிக்கிற போர்ச்சேவகரில் தேவபக்தியுள்ள ஒருவனையும் அழைத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கர்த்தருடைய நாமத்தினாலே அவர்களுக்கு ஞானஸ்நானங்கொடுக்கும்படி கட்டளையிட்டான். அப்பொழுது சிலநாள் அங்கே தங்கும்படி அவனை வேண்டிக்கொண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கர்த்தருடைய நாமத்தினாலே அவர்களுக்கு ஞானஸ்நானங்கொடுக்கும்படி கட்டளையிட்டான். அப்பொழுது சிலநாள் அங்கே தங்கும்படி அவனை வேண்டிக்கொண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வற்றையும் அவர்களுக்கு விவரித்துச் சொல்லி அவர்களை யோப்பா பட்டணத்துக்கு அனுப்ப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நாளிலே அவர்கள் பிரயாணப்பட்டு, அந்தப் பட்டணத்துக்குச் சமீபித்து வருகையில், பேதுரு ஆறாம் மணிநேரத்தில் ஜெபம்பண்ணும்படி மேல் வீட்டில் ஏற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்லாருக்கும் கர்த்தராயிருக்கிற இயேசுகிறிஸ்துவைக்கொண்டு அவர் சமாதானத்தைச் சுவிசேஷமாய்க் கூறி, இஸ்ரவேல் புத்திரருக்கு அனுப்பின வார்த்தையை அறிந்திருக்கிறீர்கள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ிகுந்த பசியடைந்து சாப்பிட மனதாயிருந்தான்; அதற்கு அவர்கள் ஆயத்தம்பண்ணுகையில், அவன் ஞானதிருஷ்டியடைந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னம் திறந்திருக்கிறதாகவும், நாலுமுனைகளும் கட்டப்பட்ட பெரிய துப்பட்டியைப்போல ஒருவிதமான கூடு தன்னிடத்தில் இறங்கித் தரையில் விடப்பட்டிருக்கிறதாகவ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னம் திறந்திருக்கிறதாகவும், நாலுமுனைகளும் கட்டப்பட்ட பெரிய துப்பட்டியைப்போல ஒருவிதமான கூடு தன்னிடத்தில் இறங்கித் தரையில் விடப்பட்டிருக்கிறதாகவ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லே பூமியிலுள்ள சலவிதமான நாலுகால் ஜீவன்களும் விருட்சங்களும், ஊரும் பிராணிகளும், ஆகாயத்துப் பறவைகளும் இருக்கிறதாகவும், கண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ல்லாமலும் பேதுருவே, எழுந்திரு, அடித்துப் புசி என்று அவனுக்குச் சொல்லும் ஒரு சத்தம் உண்டாய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ேதுரு: அப்படியல்ல, ஆண்டவரே, தீட்டும் அசுத்தமுமாயிருக்கிற யாதொன்றையும் நான் ஒருக்காலும் புசித்ததில்லை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ேதுரு: அப்படியல்ல, ஆண்டவரே, தீட்டும் அசுத்தமுமாயிருக்கிற யாதொன்றையும் நான் ஒருக்காலும் புசித்ததில்லை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ேவன் சுத்தமாக்கினவைகளை நீ தீட்டாக எண்ணாதே என்று இரண்டாந்தரமும் சத்தம் அவனுக்கு உண்டா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ந்தரமும் அப்படியே உண்டாயிற்று. பின்பு அந்தக் கூடு திரும்ப வானத்துக்கு எடுத்துக்கொள்ளப்பட்ட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ேதுரு, தான் கண்டதரிசனத்தைக் குறித்துத் தனக்குள்ளே சந்தேகப்படுகையில், இதோ, கொர்நேலியுவினால் அனுப்பப்பட்ட மனுஷர்கள் சீமோனுடைய வீட்டை விசாரித்துக்கொண்டு வாசற்படியிலே வந்து நின்ற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்லாருக்கும் கர்த்தராயிருக்கிற இயேசுகிறிஸ்துவைக்கொண்டு அவர் சமாதானத்தைச் சுவிசேஷமாய்க் கூறி, இஸ்ரவேல் புத்திரருக்கு அனுப்பின வார்த்தையை அறிந்திருக்கிறீர்களே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ேதுரு, தான் கண்டதரிசனத்தைக் குறித்துத் தனக்குள்ளே சந்தேகப்படுகையில், இதோ, கொர்நேலியுவினால் அனுப்பப்பட்ட மனுஷர்கள் சீமோனுடைய வீட்டை விசாரித்துக்கொண்டு வாசற்படியிலே வந்து நின்ற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துரு என்று மறுபேர்கொண்ட சீமோன் இங்கே தங்கியிருக்கிறாரா என்று கேட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ேதுரு அந்தத் தரிசனத்தைக் குறித்துச் சிந்தனை பண்ணிக்கொண்டிருக்கையில், ஆவியானவர்: இதோ, மூன்று மனுஷர் உன்னைத் தேடுகி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இறங்கி, ஒன்றுக்குஞ் சந்தேகப்படாமல், அவர்களுடனே கூடப்போ; நானே அவர்களை அனுப்பினேன் என்று அவனுக்குச் சொன்ன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பேதுரு கொர்நேலியுவினால் தன்னிடத்தில் அனுப்பப்பட்ட மனுஷரிடத்திற்கு இறங்கிப்போய்: இதோ, நீங்கள் தேடுகிறவன் நான்தான், நீங்கள் வந்திருக்கிற காரியம் என்ன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பேதுரு கொர்நேலியுவினால் தன்னிடத்தில் அனுப்பப்பட்ட மனுஷரிடத்திற்கு இறங்கிப்போய்: இதோ, நீங்கள் தேடுகிறவன் நான்தான், நீங்கள் வந்திருக்கிற காரியம் என்ன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ர்கள்: நீதிமானும், தேவனுக்குப் பயப்படுகிறவரும், யூதஜனங்களெல்லாராலும் நல்லவரென்று சாட்சி பெற்றவருமாகிய கொர்நேலியு என்னும் நூற்றுக்கு அதிபதி உம்மைத் தம்முடைய வீட்டுக்கு அழைப்பித்து, உம்மால் சொல்லப்படும் வார்த்தைகளைக் கேட்கும்படி பரிசுத்த தூதனால் தேவயத்தனமாய்க் கட்டளைபெற்றார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ர்கள்: நீதிமானும், தேவனுக்குப் பயப்படுகிறவரும், யூதஜனங்களெல்லாராலும் நல்லவரென்று சாட்சி பெற்றவருமாகிய கொர்நேலியு என்னும் நூற்றுக்கு அதிபதி உம்மைத் தம்முடைய வீட்டுக்கு அழைப்பித்து, உம்மால் சொல்லப்படும் வார்த்தைகளைக் கேட்கும்படி பரிசுத்த தூதனால் தேவயத்தனமாய்க் கட்டளைபெற்றார்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பேதுரு அவர்களை உள்ளே அழைத்து, அவர்களுக்கு உபசாரஞ்செய்து, மறுநாளிலே அவர்களுடனேகூடப் புறப்பட்டான்; யோப்பா பட்டணத்தாராகிய சகோதரரில் சிலரும் அவனுடனேகூடப் போ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பேதுரு அவர்களை உள்ளே அழைத்து, அவர்களுக்கு உபசாரஞ்செய்து, மறுநாளிலே அவர்களுடனேகூடப் புறப்பட்டான்; யோப்பா பட்டணத்தாராகிய சகோதரரில் சிலரும் அவனுடனேகூடப் போ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வான் ஞானஸ்நானத்தைக்குறித்துப் பிரசங்கித்தபின்பு, கலிலேயா நாடு முதற்கொண்டு யூதேயா தேசமெங்கும் நடந்த சங்கதி இதுவே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ுநாளிலே செசரியா பட்டணத்தில் பிரவேசித்தார்கள். கொர்நேலியு தன் உறவின்முறையாரையும் தன்னுடைய விசேஷித்த சிநேகிதரையும் கூடவரவழைத்து, அவர்களுக்காகக் காத்திருந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ுநாளிலே செசரியா பட்டணத்தில் பிரவேசித்தார்கள். கொர்நேலியு தன் உறவின்முறையாரையும் தன்னுடைய விசேஷித்த சிநேகிதரையும் கூடவரவழைத்து, அவர்களுக்காகக் காத்திருந்த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ேதுரு உள்ளே பிரவேசிக்கிறபொழுது, கொர்நேலியு அவனுக்கு எதிர்கொண்டுபோய், அவன் பாதத்தில் விழுந்து, பணிந்துகொண்ட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ேதுரு அவனைத் தூக்கியெடுத்து: எழுந்திரும், நானும் ஒரு மனுஷன்தான்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ுடனே பேசிக்கொண்டு உள்ளேபோய், அநேகர் கூடிவந்திருக்கிறதைக் கண்ட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 நோக்கி: அந்நிய ஜாதியானுடனே கலந்து அவனிடத்தில் போக்குவரவாயிருப்பது யூதனானவனுக்கு விலக்கப்பட்டிருக்கிறதென்று நீங்கள் அறிந்திருக்கிறீர்கள்; அப்படியிருந்தும், எந்த மனுஷனையும் தீட்டுள்ளவனென்றும் அசுத்தனென்றும் நான் சொல்லாதபடிக்கு தேவன் எனக்குக் காண்பித்திருக்கி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 நோக்கி: அந்நிய ஜாதியானுடனே கலந்து அவனிடத்தில் போக்குவரவாயிருப்பது யூதனானவனுக்கு விலக்கப்பட்டிருக்கிறதென்று நீங்கள் அறிந்திருக்கிறீர்கள்; அப்படியிருந்தும், எந்த மனுஷனையும் தீட்டுள்ளவனென்றும் அசுத்தனென்றும் நான் சொல்லாதபடிக்கு தேவன் எனக்குக் காண்பித்திருக்கி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நீங்கள் என்னை அழைப்பித்தபோது நான் எதிர்பேசாமல் வந்தேன். இப்போதும் என்ன காரியத்துக்காக என்னை அழைத்தீர்கள் என்று கேட்கிறேன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நீங்கள் என்னை அழைப்பித்தபோது நான் எதிர்பேசாமல் வந்தேன். இப்போதும் என்ன காரியத்துக்காக என்னை அழைத்தீர்கள் என்று கேட்கிறேன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க் கொர்நேலியு: நாலு நாளைக்கு முன்னே இந்நேரத்திலே நான் உபவாசித்து, ஒன்பதாம்மணி நேரத்தில் வீட்டிலே ஜெபம்பண்ணிக்கொண்டிருந்தேன்; அப்பொழுது பிரகாசமுள்ள வஸ்திரந்தரித்த ஒரு மனுஷன் ஒருவன் எனக்கு முன்பாக நின்ற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வான் ஞானஸ்நானத்தைக்குறித்துப் பிரசங்கித்தபின்பு, கலிலேயா நாடு முதற்கொண்டு யூதேயா தேசமெங்கும் நடந்த சங்கதி இதுவே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க் கொர்நேலியு: நாலு நாளைக்கு முன்னே இந்நேரத்திலே நான் உபவாசித்து, ஒன்பதாம்மணி நேரத்தில் வீட்டிலே ஜெபம்பண்ணிக்கொண்டிருந்தேன்; அப்பொழுது பிரகாசமுள்ள வஸ்திரந்தரித்த ஒரு மனுஷன் ஒருவன் எனக்கு முன்பாக நின்று: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ொர்நேலியுவே உன் ஜெபம் கேட்கப்பட்டது, உன் தானதருமங்கள் தேவசந்நிதியில் நினைத்தருளப்பட்ட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ொர்நேலியுவே உன் ஜெபம் கேட்கப்பட்டது, உன் தானதருமங்கள் தேவசந்நிதியில் நினைத்தருளப்பட்ட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ப்பா பட்டணத்துக்கு ஆளனுப்பி, பேதுரு என்று மறுபேர்கொண்ட சீமோனை வரவழைப்பாயாக, அவன் கடலோரத்திலே தோல்பதனிடுகிறவனாகிய சீமோனுடைய வீட்டிலே தங்கியிருக்கிறான்; அவன் வந்து உன்னிடத்தில் பேசுவான் என்ற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ப்பா பட்டணத்துக்கு ஆளனுப்பி, பேதுரு என்று மறுபேர்கொண்ட சீமோனை வரவழைப்பாயாக, அவன் கடலோரத்திலே தோல்பதனிடுகிறவனாகிய சீமோனுடைய வீட்டிலே தங்கியிருக்கிறான்; அவன் வந்து உன்னிடத்தில் பேசுவான்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படியே நான் உடனே உம்மிடத்திற்கு ஆள் அனுப்பினேன்; நீர் வந்தது நல்ல காரியம்; தேவனாலே உமக்குக் கட்டளையிடப்பட்ட யாவையும் கேட்கும்படிக்கு நாங்கள் எல்லாரும் இப்பொழுது இங்கே தேவசமுகத்தில் கூடியிருக்கிறோம்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படியே நான் உடனே உம்மிடத்திற்கு ஆள் அனுப்பினேன்; நீர் வந்தது நல்ல காரியம்; தேவனாலே உமக்குக் கட்டளையிடப்பட்ட யாவையும் கேட்கும்படிக்கு நாங்கள் எல்லாரும் இப்பொழுது இங்கே தேவசமுகத்தில் கூடியிருக்கிறோம்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பேதுரு பேசத்தொடங்கி: தேவன் பட்சபாதமுள்ளவரல்ல என்ற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சரேயனாகிய இயேசுவைத் தேவன் பரிசுத்த ஆவியினாலும் வல்லமையினாலும் அபிஷேகம்பண்ணினார்; தேவன் அவருடனேகூட இருந்தபடியினாலே அவர் நன்மைசெய்கிறவராயும் பிசாசின் வல்லமையில் அகப்பட்ட யாவரையும் குணமாக்குகிறவராயும் சுற்றித்திரிந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சரேயனாகிய இயேசுவைத் தேவன் பரிசுத்த ஆவியினாலும் வல்லமையினாலும் அபிஷேகம்பண்ணினார்; தேவன் அவருடனேகூட இருந்தபடியினாலே அவர் நன்மைசெய்கிறவராயும் பிசாசின் வல்லமையில் அகப்பட்ட யாவரையும் குணமாக்குகிறவராயும் சுற்றித்திரிந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5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हम उन सब कामों के गवाह हैं; जो उस ने यहूदिया के देश और यरूशलेम में भी किए, और उन्होंने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ठ पर लटकाकर मार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उस को परमेश्वर ने तीसरे दिन जिलाया, और प्रगट भी कर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सब लोगों को नहीं वरन उन गवाहों को जिन्हें परमेश्वर ने पहिले से चुन लिया था, अर्थात हम को जिन्ह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उसके मरे हुओं में से जी उठने के बाद उसके साथ खाया पी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कैसरिया में कुरनेलियुस नाम ऐक मनुष्य था, जो इतालियानी नाम पलटन का सूबेदा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और उस ने हमें आज्ञा दी, कि लोगों में प्रचार करो; और गवाही दो, कि यह वही है; जिसे परमेश्वर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वतों और मरे हुओं का न्यायी ठहर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वह भक्त था, और अपने सारे घराने समेत परमेश्वर से डरता था, और यहूदी लागों को बहुत दान देत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राबर परमेश्वर से प्रार्थना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अब मुझे निश्चय हुआ, कि परमेश्वर किसी का पक्ष नहीं करता, वरन हर जाति में जो उस से डरता और धर्म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उस की सब भविष्यद्वक्ता गवाही देते हें, कि जो कोई उस पर विश्वास करेगा, उस को उसके नाम के द्व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पों की क्षमा मिले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 ने दिन के तीसरे पहर के निकट दर्शन में स्पष्ट रूप से देखा, कि परमेश्वर का एक स्वर्गदूत मेर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तर आकर कहता है; कि हे कुरनेलियुस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पतरस ये बातें कह ही रहा था, कि पवित्र आत्मा वचन के सब सुनने वालों पर उतर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 ने उसे ध्यान से देखा; और डरकर कहा; हे प्रभु क्या है उस ने उस से कहा, तेरी प्रार्थनाएं और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 स्मरण के लिये परमेश्वर के साम्हने पहुंच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और जितने खतना किए हुए विश्वासी पतरस के साथ आए थे, वे सब चकित हुए कि अन्यजातियों पर भी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त्मा का दान उंडेल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अब याफा में मनुष्य भेजकर शमौन को, जो पतरस कहलाता है, बुलवा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करता है, वह उसे भ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क्योंकि उन्होंने उन्हें भांति भांति की भाषा बोलते और परमेश्वर की बड़ाई करते सु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वह शमौन चमड़े के धन्धा करने वाले के यहां पाहुन है, जिस का घर समुद्र के किनार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इस पर पतरस ने कहा; क्या कोई जल की रोक कर सकता है, कि ये बपतिस्मा न पाएं, जिन्हों ने हमारी ना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आत्मा पाय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जब वह स्वर्गदूत जिस ने उस से बातें की थीं चला गया, तो उस ने दो सेवक, और जो उसके पास उपस्थित र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थे उन में से एक भक्त सिपाही को बु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और उस ने आज्ञा दी कि उन्हें यीशु मसीह ने नाम में बपतिस्मा दिया जाए: तब उन्होंने उस से बिनती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कुछ दिन हमारे साथ रह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उन्हें सब बातें बता कर याफा को भेज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दूसरे दिन, जब वे चलते चलते नगर के पास पहुंचे, तो दो पहर के निकट पतरस कोठे पर प्रार्थना करने चढ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जो वचन उस ने इस्त्राएलियों के पास भेजा, जब कि उस ने यीशु मसीह के द्वारा (जो सब का प्रभु ह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े भूख लगी, और कुछ खाना चाहता था; परन्तु जब वे तैयार कर रहे थे, तो वह बेसुध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 ने देखा, कि आकाश खुल गया; और एक पात्र बड़ी चादर के समान चारों कोनों से लटकता हुआ, पृथ्व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ओर उतर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िस में पृथ्वी के सब प्रकार के चौपाए और रेंगने वाले जन्तु और आकाश के पक्षी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उसे एक ऐसा शब्द सुनाईं दिया, कि हे पतरस उठ, मार के 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न्तु पतरस ने कहा, नहीं प्रभु, कदापि नहीं; क्योंकि मैं ने कभी कोई अपवित्र या अशुद्ध वस्तु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दूसरी बार उसे शब्द सुनाईं दिया, कि जो कुछ परमेश्वर ने शुद्ध ठहराया है, उसे तू अशुद्ध मत क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ीन बार ऐसा ही हुआ; तब तुरन्त वह पात्र आकाश पर उठा लिय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ब पतरस अपने मन में दुविधा कर रहा था, कि यह दर्शन जो मैं ने देखा क्या है, तो देखो, वे मनुष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न्ति का सुसमाचार सु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न्हें कुरनेलियुस ने भेजा था, शमौन के घर का पता लगाकर डेवढ़ी पर आ खड़े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पुकारकर पूछने लगे, क्या शमौन जो पतरस कहलाता है, यहीं पाहुन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पतरस जो उस दर्शन पर सोच ही रहा था, कि आत्मा ने उस से कहा, देख, तीन मनुष्य तेरी खोज मे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ो उठकर नीचे जा, और बेखटके उन के साथ हो ले; क्योंकि मैं ही ने उन्हें भेज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पतरस ने उतरकर उन मनुष्यों से कहा; देखो, जिसकी खोज तुम कर रहे हो, वह मैं ही हूं; तुम्हारे आ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क्या कारण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न्होंने कहा; कुरनेलियुस सूबेदार जो धर्मी और परमेश्वर से डरने वाला और सारी यहूदी जाति में सुना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है, उस ने एक पवित्र स्वर्गदूत से यह चितावनी पाई है, कि तुझे अपने घर बुलाकर तुझ से वचन सु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उस ने उन्हें भीतर बुलाकर उन की पहुनाईं की॥ और दूसरे दिन, वह उनके साथ गया; और याफा के भाइ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कई उसके साथ हो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वह बात तुम जानते हो जो यूहन्ना के बपतिस्मा के प्रचार के बाद गलील से आरम्भ करके सारे यहूदिया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दूसरे दिन वे कैसरिया में पहुंचे, और कुरनेलियुस अपने कुटुम्बियों और प्रिय मित्रों को इकट्ठे कर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की बाट जोह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पतरस भीतर आ रहा था, तो कुरनेलियुस ने उस से भेंट की, और पांवों पड़ के प्रणाम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न्तु पतरस ने उसे उठाकर कहा, खड़ा हो, मैं भी तो मनुष्य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उसके साथ बातचीत करता हुआ भीतर गया, और बहुत से लोगों को इकट्ठे देख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न से कहा, तुम जानते हो, कि अन्यजाति की संगति करना या उसके यहां जाना यहूदी के लिये अधर्म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परमेश्वर ने मुझे बताया है, कि किसी मनुष्य को अपवित्र था अशुद्ध न क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इसी लिये मैं जब बुलाया गया; तो बिना कुछ कहे चला आया: अब मैं पूछता हूं कि मुझे किस काम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ुलाया गय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ुरनेलियुस ने कहा; कि इस घड़ी पूरे चार दिन हुए, कि मैं अपने घर में तीसरे पहर को प्रार्थना कर र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ैल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; कि देखो, एक पुरूष चमकीला वस्त्र पहिने हुए, मेरे साम्हने आ खड़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कहने लगा, हे कुरनेलियुस, तेरी प्रार्थना सुन ली गई, और तेरे दान परमेश्वर के साम्हने स्मरण कि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इस लिये किसी को याफा भेजकर शमौन को जो पतरस कहलाता है, बुला; वह समुद्र के किनारे शमौन चमड़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न्धा करने वाले के घर में पाहु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ब मैं ने तुरन्त तेरे पास लोग भेजे, और तू ने भला किया, जो आ गया: अब हम सब यहां परमेश्व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हैं, ताकि जो कुछ परमेश्वर ने तुझ से कहा है उसे सुन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पतरस ने मुंह खोलकर कह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कि परमेश्वर ने किस रीति से यीशु नासरी को पवित्र आत्मा और सामर्थ से अभिषेक किया: वह भलाई करत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को जो शैतान के सताए हुए थे, अच्छा करता फिरा; क्योंकि परमेश्वर उसके साथ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2026-08-02T14:03:25Z</dcterms:created>
  <dcterms:modified xsi:type="dcterms:W3CDTF">2026-08-02T14:03:25Z</dcterms:modified>
  <dc:title>அப்போஸ்தலர்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