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மீட்பர் இயேசுவே, தாங்குவார் என்னரு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னாய் நான் மரித்தால் மோட்சம் சேர்ப்பார் அன்ப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ந்தன் நேசரே, கண்டேன் வேத நூல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ர் அவர் சொந்தந்தான், தாங்க அவர் வல்லோர்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 நேசர், இயேசு என் நேச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 நேசர், மெய் வேத வாக்கித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மீட்க மரித்தார், மோட்ச வாசல் திற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பாவம் நீக்குவார், பாலன் என்னை இரட்ச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வீனம் நோவிலும் என்றும், என்னை நேசி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தாங்கித் தேற்றுவார், பாதுகாக்க வருவா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2026-09-15T18:27:34Z</dcterms:created>
  <dcterms:modified xsi:type="dcterms:W3CDTF">2026-09-15T18:27:34Z</dcterms:modified>
  <dc:title>துதிப் பாடல்கள் : 419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