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rous Name, by prophets heard, 
Long years before His birth ;
They saw His coming from afar, 
The Prince of Peace on eart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nderful ! The Counsellor ! 
The Great and Mighty Lord ! 
The Everlasting Prince of Peace ! 
The King, the Son of Go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glorious Name the angels praise, 
And ransomed saints adore — 
The Name above all other names, 
Our refuge ever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precious Name, exalted high, 
To whom all power is given ; 
Through Him we triumph over sin, 
By Him we enter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2026-07-30T14:39:41Z</dcterms:created>
  <dcterms:modified xsi:type="dcterms:W3CDTF">2026-07-30T14:39:41Z</dcterms:modified>
  <dc:title>Hymn : 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