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01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ே என்னைத் தருகிறேன்
உம் பாதத்தில் என்னை படைக்கின்றேன்
யாவையும் நீர் தந்ததால்
உம்மிடம் திரும்ப தரு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வாழ்வின் மேன்மையெல்லாம்
உந்தனுக்கே தருகின்றேன்
எங்கள் ஆராதனை உமக்கே
எங்கள் வாழ்நாளெல்லாம் உமக்க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ஊழியம் நீர் தந்தது
உயர்வுகள் நீர் தந்தது
மேன்மைகள் நீர் தந்தது
செல்வமும் நீர் தந்தது --- எந்தன் வாழ்வ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ரிசனம் நீர் தந்தது
தாகமும் நீர் தந்தது
கிருபைகள் நீர் தந்தது
அபிஷேகம் நீர் தந்தது --- எந்தன் வாழ்வி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2026-09-08T10:37:20Z</dcterms:created>
  <dcterms:modified xsi:type="dcterms:W3CDTF">2026-09-08T10:37:20Z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