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presProps" Target="presProps.xml"/>
  <Relationship Id="rId101" Type="http://schemas.openxmlformats.org/officeDocument/2006/relationships/viewProps" Target="viewProps.xml"/>
  <Relationship Id="rId10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மேல் குற்றஞ்சுமத்துவதற்கான காரணம் உண்டாகும்பொருட்டு அவரைச் சோதிக்கும்படி இப்படிச் சொன்னார்கள். இயேசுவோ குனிந்து, விரலினால் தரையிலே எழுத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மேல் குற்றஞ்சுமத்துவதற்கான காரணம் உண்டாகும்பொருட்டு அவரைச் சோதிக்கும்படி இப்படிச் சொன்னார்கள். இயேசுவோ குனிந்து, விரலினால் தரையிலே எழுத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ஓயாமல் அவரைக் கேட்டுக்கொண்டிருக்கையில், அவர் நிமிர்ந்து பார்த்து: உங்களில் பாவமில்லாதவன் இவள்மேல் முதலாவது கல்லெறியக்கடவன் என்று சொல்ல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ஓயாமல் அவரைக் கேட்டுக்கொண்டிருக்கையில், அவர் நிமிர்ந்து பார்த்து: உங்களில் பாவமில்லாதவன் இவள்மேல் முதலாவது கல்லெறியக்கடவன் என்று சொல்ல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மறுபடியும் குனிந்து, தரையிலே எழுத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தைக் கேட்டு, தங்கள் மனச்சாட்சியினால் கடிந்துகொள்ளப்பட்டு, பெரியோர்முதல் சிறியோர்வரைக்கும் ஒவ்வொருவராய்ப் போய்விட்டார்கள். இயேசு தனித்திருந்தார், அந்த ஸ்திரீ நடுவே நின்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தைக் கேட்டு, தங்கள் மனச்சாட்சியினால் கடிந்துகொள்ளப்பட்டு, பெரியோர்முதல் சிறியோர்வரைக்கும் ஒவ்வொருவராய்ப் போய்விட்டார்கள். இயேசு தனித்திருந்தார், அந்த ஸ்திரீ நடுவே நின்ற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நிமிர்ந்து அந்த ஸ்திரீயைத் தவிர வேரொருவரையுங் காணாமல்: ஸ்திரீயே, உன்மேல் குற்றஞ்சாட்டினவர்கள் எங்கே? ஒருவனாகிலும் உன்னை ஆக்கினைக்குள்ளாகத் தீர்க்கவில்லையா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ள்: இல்லை, ஆண்டவரே, என்றாள். இயேசு அவளை நோக்கி: நானும் உன்னை ஆக்கினைக்குள்ளாகத் தீர்க்கிறதில்லை; நீ போ, இனிப் பாவஞ்செய்யாதே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ள்: இல்லை, ஆண்டவரே, என்றாள். இயேசு அவளை நோக்கி: நானும் உன்னை ஆக்கினைக்குள்ளாகத் தீர்க்கிறதில்லை; நீ போ, இனிப் பாவஞ்செய்யாதே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ஒலிவமலைக்குப் போ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படியும் இயேசு ஜனங்களை நோக்கி: நான் உலகத்திற்கு ஒளியாயிருக்கிறேன், என்னைப் பின்பற்றுகிறவன் இருளிலே நடவாமல் ஜீவஒளியை அடைந்திருப்பான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படியும் இயேசு ஜனங்களை நோக்கி: நான் உலகத்திற்கு ஒளியாயிருக்கிறேன், என்னைப் பின்பற்றுகிறவன் இருளிலே நடவாமல் ஜீவஒளியை அடைந்திருப்பா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பரிசேயர் அவரை நோக்கி: உன்னைக் குறித்து நீயே சாட்சிகொடுக்கிறாய்; உன்னுடைய சாட்சி உண்மையானதல்ல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பரிசேயர் அவரை நோக்கி: உன்னைக் குறித்து நீயே சாட்சிகொடுக்கிறாய்; உன்னுடைய சாட்சி உண்மையானதல்ல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வர்களுக்குப் பிரதியுத்தரமாக: என்னைக்குறித்து நானே சாட்சிகொடுத்தாலும், என் சாட்சி உண்மையாயிருக்கிறது; ஏனெனில் நான் எங்கேயிருந்து வந்தேனென்றும், எங்கே போகிறேனென்றும் அறிந்திருக்கிறேன்; நீங்களோ நான் எங்கேயிருந்து வருகிறேனென்றும், எங்கே போகிறேனென்றும் அறியீ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வர்களுக்குப் பிரதியுத்தரமாக: என்னைக்குறித்து நானே சாட்சிகொடுத்தாலும், என் சாட்சி உண்மையாயிருக்கிறது; ஏனெனில் நான் எங்கேயிருந்து வந்தேனென்றும், எங்கே போகிறேனென்றும் அறிந்திருக்கிறேன்; நீங்களோ நான் எங்கேயிருந்து வருகிறேனென்றும், எங்கே போகிறேனென்றும் அறிய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வர்களுக்குப் பிரதியுத்தரமாக: என்னைக்குறித்து நானே சாட்சிகொடுத்தாலும், என் சாட்சி உண்மையாயிருக்கிறது; ஏனெனில் நான் எங்கேயிருந்து வந்தேனென்றும், எங்கே போகிறேனென்றும் அறிந்திருக்கிறேன்; நீங்களோ நான் எங்கேயிருந்து வருகிறேனென்றும், எங்கே போகிறேனென்றும் அறிய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மாம்சத்துச்கேற்றபடி நியாயந்தீர்க்கிறீர்கள், நான் ஒருவனையும் நியாயந்தீர்க்கிறதில்லை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நியாயந்தீர்த்தால், என் தீர்ப்பு சத்தியத்தின்படியிருக்கும்; ஏனெனில் நான் தனித்திருக்கவில்லை நானும் என்னை அனுப்பின பிதாவுமாக இருக்கிற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நியாயந்தீர்த்தால், என் தீர்ப்பு சத்தியத்தின்படியிருக்கும்; ஏனெனில் நான் தனித்திருக்கவில்லை நானும் என்னை அனுப்பின பிதாவுமாக இருக்கிற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றுநாள் காலையிலே அவர் திரும்பி தேவாலயத்திற்கு வந்தபோது, ஜனங்களெல்லாரும் அவரிடத்தில் வந்தார்கள். அவர் உட்கார்ந்து அவர்களுக்கு உபதேசம்பண்ண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ண்டுபேருடைய சாட்சி உண்மையென்று உங்கள் நியாயப்பிரமாணத்திலும் எழுதியிருக்கிறத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ன்னைக்குறித்துச் சாட்சிகொடுக்கிறவனாயிருக்கிறேன், என்னை அனுப்பின பிதாவும் என்னைக்குறித்துச் சாட்சிகொடுக்கிறார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ன்னைக்குறித்துச் சாட்சிகொடுக்கிறவனாயிருக்கிறேன், என்னை அனுப்பின பிதாவும் என்னைக்குறித்துச் சாட்சிகொடுக்கிறார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்கள்: உம்முடைய பிதா எங்கே என்றார்கள். இயேசு பிரதியுத்தரமாக: என்னையும் அறியீர்கள், என் பிதாவையும் அறியீர்கள்; நீங்கள் என்னை அறிந்தீர்களானால் என் பிதாவையும் அறிவீர்கள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்கள்: உம்முடைய பிதா எங்கே என்றார்கள். இயேசு பிரதியுத்தரமாக: என்னையும் அறியீர்கள், என் பிதாவையும் அறியீர்கள்; நீங்கள் என்னை அறிந்தீர்களானால் என் பிதாவையும் அறிவீர்கள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ாலயத்திலே இயேசு உபதேசம்பண்ணுகிறபோது, தருமப்பெட்டியிருக்கும் இடத்தில் இந்த வசனங்களைச் சொன்னார். அவருடைய வேளை இன்னும் வராதபடியினால் ஒருவனும் அவரைப் பிடிக்க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ாலயத்திலே இயேசு உபதேசம்பண்ணுகிறபோது, தருமப்பெட்டியிருக்கும் இடத்தில் இந்த வசனங்களைச் சொன்னார். அவருடைய வேளை இன்னும் வராதபடியினால் ஒருவனும் அவரைப் பிடிக்க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மறுபடியும் அவர்களை நோக்கி: நான் போகிறேன், நீங்கள் என்னைத் தேடி உங்கள் பாவங்களிலே சாவீர்கள்; நான் போகிற இடத்துக்கு வர உங்களால் கூடாது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மறுபடியும் அவர்களை நோக்கி: நான் போகிறேன், நீங்கள் என்னைத் தேடி உங்கள் பாவங்களிலே சாவீர்கள்; நான் போகிற இடத்துக்கு வர உங்களால் கூடாது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ூதர்கள்: நான்போகிற இடத்துக்கு வர உங்களால் கூடாது என்கிறானே; தன்னைத்தான் கொலைசெய்துகொள்ளுவானோ என்று பேசிக்கொண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றுநாள் காலையிலே அவர் திரும்பி தேவாலயத்திற்கு வந்தபோது, ஜனங்களெல்லாரும் அவரிடத்தில் வந்தார்கள். அவர் உட்கார்ந்து அவர்களுக்கு உபதேசம்பண்ணி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ூதர்கள்: நான்போகிற இடத்துக்கு வர உங்களால் கூடாது என்கிறானே; தன்னைத்தான் கொலைசெய்துகொள்ளுவானோ என்று பேசிக்கொண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நீங்கள் தாழ்விலிருந்துண்டானவர்கள், நான் உயர்விலிருந்துண்டானவன்; நீங்கள் இந்த உலகத்திலிருந்துண்டானவர்கள், நான் இந்த உலகத்திலிருந்துண்டானவனல்ல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நீங்கள் உங்கள் பாவங்களில் சாவீர்கள் என்று உங்களுக்குச் சொன்னேன்; நானே அவர் என்று நீங்கள் விசுவாசியாவிட்டால் உங்கள் பாவங்களிலே சாவீர்கள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நீங்கள் உங்கள் பாவங்களில் சாவீர்கள் என்று உங்களுக்குச் சொன்னேன்; நானே அவர் என்று நீங்கள் விசுவாசியாவிட்டால் உங்கள் பாவங்களிலே சாவீர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கள் நீர் யார் என்றார்கள். இயேசு அவர்களை நோக்கி: நான் ஆதிமுதலாய் உங்களுக்குச் சொல்லியிருக்கிறவர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ைக்குறித்துப் பேசவும் நியாயந்தீர்க்கவும் எனக்கு அநேக காரியங்களுண்டு. என்னை அனுப்பினவர் சத்தியமுள்ளவர்; நான் அவரிடத்தில் கேட்டவைகளையே உலகத்துக்குச் சொல்லுகிறேன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ைக்குறித்துப் பேசவும் நியாயந்தீர்க்கவும் எனக்கு அநேக காரியங்களுண்டு. என்னை அனுப்பினவர் சத்தியமுள்ளவர்; நான் அவரிடத்தில் கேட்டவைகளையே உலகத்துக்குச் சொல்லுகிறேன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தாவைக்குறித்துப் பேசினாரென்று அவர்கள் அறியாதி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இயேசு அவர்களை நோக்கி: நீங்கள் மனுஷகுமாரனை உயர்த்தின பின்பு, நானே அவரென்றும், நான் என்சுயமாய் ஒன்றும் செய்யாமல், என் பிதா எனக்குப் போதித்தபடியே இவைகளைச் சொன்னேன் என்றும் அறிவீ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இயேசு அவர்களை நோக்கி: நீங்கள் மனுஷகுமாரனை உயர்த்தின பின்பு, நானே அவரென்றும், நான் என்சுயமாய் ஒன்றும் செய்யாமல், என் பிதா எனக்குப் போதித்தபடியே இவைகளைச் சொன்னேன் என்றும் அறிவ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விபசாரத்திலே கண்டுபிடிக்கப்பட்ட ஒரு ஸ்திரீயை வேதபாரகரும் பரிசேயரும் அவரிடத்தில் கொண்டுவந்து, அவளை நடுவே நிறுத்தி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னை அனுப்பினவர் என்னுடனேகூட இருக்கிறார், பிதாவுக்குப் பிரியமானவைகளை நான் எப்பொழுதும் செய்கிறபடியால் அவர் என்னைத் தனியே இருக்கவிடவில்லை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னை அனுப்பினவர் என்னுடனேகூட இருக்கிறார், பிதாவுக்குப் பிரியமானவைகளை நான் எப்பொழுதும் செய்கிறபடியால் அவர் என்னைத் தனியே இருக்கவிடவில்லை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ை அவர் சொல்லுகையில், அநேகர் அவரிடத்தில் விசுவாசம் வைத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தம்மை விசுவாசித்த யூதர்களை நோக்கி: நீங்கள் என் உபதேசத்தில் நிலைத்திருந்தால் மெய்யாகவே என் சீஷராயிருப்பீர்கள்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தம்மை விசுவாசித்த யூதர்களை நோக்கி: நீங்கள் என் உபதேசத்தில் நிலைத்திருந்தால் மெய்யாகவே என் சீஷராயிருப்பீர்கள்;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த்தியத்தையும் அறிவீர்கள், சத்தியம் உங்களை விடுதலையாக்கும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அவருக்குப் பிரதியுத்தரமாக: நாங்கள் ஆபிரகாமின் சந்ததியாயிருக்கிறோம், நாங்கள் ஒருக்காலும் ஒருவனுக்கும் அடிமைகளாயிருக்கவில்லை; விடுதலையாவீர்களென்று நீர் எப்படிச் சொல்லுகிறீர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அவருக்குப் பிரதியுத்தரமாக: நாங்கள் ஆபிரகாமின் சந்ததியாயிருக்கிறோம், நாங்கள் ஒருக்காலும் ஒருவனுக்கும் அடிமைகளாயிருக்கவில்லை; விடுதலையாவீர்களென்று நீர் எப்படிச் சொல்லுகிறீர்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ுக்குப் பிரதியுத்தரமாக: பாவஞ்செய்கிறவன் எவனும் பாவத்துக்கு அடிமையாயிருக்கிறான்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டிமையானவன் என்றைக்கும் வீட்டிலே நிலைத்திரான்; குமாரன் என்றைக்கும் நிலைத்திரு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விபசாரத்திலே கண்டுபிடிக்கப்பட்ட ஒரு ஸ்திரீயை வேதபாரகரும் பரிசேயரும் அவரிடத்தில் கொண்டுவந்து, அவளை நடுவே நிறுத்தி: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குமாரன் உங்களை விடுதலையாக்கினால் மெய்யாகவே விடுதலையாவீர்கள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ஆபிரகாமின் சந்ததியாரென்று அறிவேன்; ஆனாலும் உங்களுக்குள்ளே என் உபதேசம் இடம்பெறாதபடியால், என்னைக் கொலைசெய்யத் தேடுகிறீ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ஆபிரகாமின் சந்ததியாரென்று அறிவேன்; ஆனாலும் உங்களுக்குள்ளே என் உபதேசம் இடம்பெறாதபடியால், என்னைக் கொலைசெய்யத் தேடுகிற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ான் என் பிதாவினிடத்தில் கண்டதைச் சொல்லுகிறேன், நீங்களும் உங்கள் பிதாவினிடத்தில் கண்டதைச் செய்கிறீர்கள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ான் என் பிதாவினிடத்தில் கண்டதைச் சொல்லுகிறேன், நீங்களும் உங்கள் பிதாவினிடத்தில் கண்டதைச் செய்கிறீர்கள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அவர்கள்: ஆபிரகாமே எங்கள் பிதா என்றார்கள். இயேசு அவர்களை நோக்கி: நீங்கள் ஆபிரகாமின் பிள்ளைகளாயிருந்தால் ஆபிரகாமின் கிரியைகளைச் செய்வீர்களே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அவர்கள்: ஆபிரகாமே எங்கள் பிதா என்றார்கள். இயேசு அவர்களை நோக்கி: நீங்கள் ஆபிரகாமின் பிள்ளைகளாயிருந்தால் ஆபிரகாமின் கிரியைகளைச் செய்வீர்களே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னிடத்தில் கேட்டிருக்கிற சத்தியத்தை உங்களுக்குச் சொன்ன மனுஷனாகிய என்னைக் கொல்லத் தேடுகிறீர்கள், ஆபிரகாம் இப்படிச் செய்யவில்லையே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னிடத்தில் கேட்டிருக்கிற சத்தியத்தை உங்களுக்குச் சொன்ன மனுஷனாகிய என்னைக் கொல்லத் தேடுகிறீர்கள், ஆபிரகாம் இப்படிச் செய்யவில்லையே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உங்கள் பிதாவின் கிரியைகளைச் செய்கிறீர்கள் என்றார். அதற்கு அவர்கள்: நாங்கள் வேசித்தனத்தினால் பிறந்தவர்களல்ல; ஒரே பிதா எங்களுக்கு உண்டு. அவர் தேவன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ோதகரே, இந்த ஸ்திரீ விபசாரத்தில் கையும் மெய்யுமாய்ப் பிடிக்கப்பட்டா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உங்கள் பிதாவின் கிரியைகளைச் செய்கிறீர்கள் என்றார். அதற்கு அவர்கள்: நாங்கள் வேசித்தனத்தினால் பிறந்தவர்களல்ல; ஒரே பிதா எங்களுக்கு உண்டு. அவர் தேவன் என்ற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தேவன் உங்கள் பிதாவாயிருந்தால் என்னிடத்தில் அன்பாயிருப்பீர்கள். ஏனெனில் நான் தேவனிடத்திலிருந்து வந்திருக்கிறேன்; நான் சுயமாய் வரவில்லை, அவரே என்னை அனுப்பின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தேவன் உங்கள் பிதாவாயிருந்தால் என்னிடத்தில் அன்பாயிருப்பீர்கள். ஏனெனில் நான் தேவனிடத்திலிருந்து வந்திருக்கிறேன்; நான் சுயமாய் வரவில்லை, அவரே என்னை அனுப்பின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ன் வசனத்தை நீங்கள் ஏன் அறியாமலிருக்கிறீர்கள்? என் உபதேசத்தைக் கேட்க மனதில்லாதிருக்கிறதினால் அல்லவா?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உங்கள் பிதாவாகிய பிசாசானவனால் உண்டானவர்கள்; உங்கள் பிதாவினுடைய இச்சைகளின்படி செய்ய மனதாயிருக்கிறீர்கள்; அவன் ஆதிமுதற்கொண்டு மனுஷகொலைபாதகனாயிருக்கிறான்; சத்தியம் அவனிடத்திலில்லாதபடியால் அவன் சத்தியத்திலே நிலைநிற்கவில்லை; அவன் பொய்யனும் பொய்க்குப் பிதாவுமாயிருக்கிறபடியால் அவன் பொய்பேசும்போது தன் சொந்தத்தில் எடுத்துப் பேசுகி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உங்கள் பிதாவாகிய பிசாசானவனால் உண்டானவர்கள்; உங்கள் பிதாவினுடைய இச்சைகளின்படி செய்ய மனதாயிருக்கிறீர்கள்; அவன் ஆதிமுதற்கொண்டு மனுஷகொலைபாதகனாயிருக்கிறான்; சத்தியம் அவனிடத்திலில்லாதபடியால் அவன் சத்தியத்திலே நிலைநிற்கவில்லை; அவன் பொய்யனும் பொய்க்குப் பிதாவுமாயிருக்கிறபடியால் அவன் பொய்பேசும்போது தன் சொந்தத்தில் எடுத்துப் பேசுகி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உங்கள் பிதாவாகிய பிசாசானவனால் உண்டானவர்கள்; உங்கள் பிதாவினுடைய இச்சைகளின்படி செய்ய மனதாயிருக்கிறீர்கள்; அவன் ஆதிமுதற்கொண்டு மனுஷகொலைபாதகனாயிருக்கிறான்; சத்தியம் அவனிடத்திலில்லாதபடியால் அவன் சத்தியத்திலே நிலைநிற்கவில்லை; அவன் பொய்யனும் பொய்க்குப் பிதாவுமாயிருக்கிறபடியால் அவன் பொய்பேசும்போது தன் சொந்தத்தில் எடுத்துப் பேசுகி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ான் உங்களுக்குச் சத்தியத்தைச் சொல்லுகிறபடியினாலே நீங்கள் என்னை விசுவாசிக்கிறதில்லை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ன்னிடத்தில் பாவம் உண்டென்று உங்களில் யார் என்னைக் குற்றப்படுத்தக்கூடும்? நான் சத்தியத்தைச் சொல்லியிருக்க, நீங்கள் ஏன் என்னை விசுவாசிக்கிறதில்லை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ேவனால் உண்டானவன் தேவனுடைய வசனங்களுக்குச் செவிகொடுக்கிறான்; நீங்கள் ஏன் என்னை விசுவாசிக்கிறதில்லை. நீங்கள் தேவனால் உண்டாயிராதபடியினால் செவிகொடாமலிருக்கிறீ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வர்களைக் கல்லெறிந்து கொல்லவேண்டுமென்று மோசே நியாயப்பிரமாணத்தில் நமக்குக் கட்டளையிட்டிருக்கிறாரே, நீர் என்ன சொல்லுகிறீர் என்ற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்பொழுது யூதர்கள் அவருக்குப் பிரதியுத்தரமாக: உன்னைச் சமாரியனென்றும், பிசாசுபிடித்தவனென்றும் நாங்கள் சொல்லுகிறது சரிதானே என்ற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தற்கு இயேசு: நான் பிசாசுபிடித்தவனல்ல, நான் என் பிதாவைக் கனம்பண்ணுகிறேன், நீங்கள் என்னைக் கனவீனம் பண்ணுகிறீ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ான் எனக்கு மகிமையைத் தேடுகிறதில்லை; அதைத் தேடி நியாயந்தீர்க்கிறவர் ஒருவர் இருக்கிற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வன் என் வார்த்தையைக் கைக்கொண்டால், அவன் என்றென்றைக்கும் மரணத்தைக் காண்பதில்லை என்று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வன் என் வார்த்தையைக் கைக்கொண்டால், அவன் என்றென்றைக்கும் மரணத்தைக் காண்பதில்லை என்று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யூதர்கள் அவரை நோக்கி: நீ பிசாசு பிடித்தவனென்று இப்பொழுது அறிந்திருக்கிறோம்; ஆபிரகாமும் தீர்க்கதரிசிகளும் மரித்தார்கள் நீயோ ஒருவன் என் வார்த்தையைக் கைக்கொண்டால் என்றென்றைக்கும் மரணத்தை ருசிபார்ப்பதில்லை என்கிறாய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யூதர்கள் அவரை நோக்கி: நீ பிசாசு பிடித்தவனென்று இப்பொழுது அறிந்திருக்கிறோம்; ஆபிரகாமும் தீர்க்கதரிசிகளும் மரித்தார்கள் நீயோ ஒருவன் என் வார்த்தையைக் கைக்கொண்டால் என்றென்றைக்கும் மரணத்தை ருசிபார்ப்பதில்லை என்கிறாய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எங்கள் பிதாவாகிய ஆபிரகாமிலும் நீ பெரியவனோ? அவர் மரித்தார், தீர்க்கதரிசிகளும் மரித்தார்கள்; உன்னை நீ எப்படிப்பட்டவனாக்குகிறாய் என்ற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எங்கள் பிதாவாகிய ஆபிரகாமிலும் நீ பெரியவனோ? அவர் மரித்தார், தீர்க்கதரிசிகளும் மரித்தார்கள்; உன்னை நீ எப்படிப்பட்டவனாக்குகிறாய் என்ற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யேசு பிரதியுத்தரமாக: என்னை நானே மகிமைப்படுத்தினால் அந்த மகிமை வீணாயிருக்கும், என் பிதா என்னை மகிமைப்படுத்துகிறவர், அவரை உங்கள் தேவனென்று நீங்கள் சொல்லுகிற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வர்களைக் கல்லெறிந்து கொல்லவேண்டுமென்று மோசே நியாயப்பிரமாணத்தில் நமக்குக் கட்டளையிட்டிருக்கிறாரே, நீர் என்ன சொல்லுகிறீர் என்றார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யேசு பிரதியுத்தரமாக: என்னை நானே மகிமைப்படுத்தினால் அந்த மகிமை வீணாயிருக்கும், என் பிதா என்னை மகிமைப்படுத்துகிறவர், அவரை உங்கள் தேவனென்று நீங்கள் சொல்லுகிறீ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ஆயினும் நீங்கள் அவரை அறியவில்லை, நான் அவரை அறிந்திருக்கிறேன்; அவரை அறியேன் என்று சொல்வேனாகில் உங்களைப்போல நானும் பொய்யனாருப்பேன்; அவரை நான் அறிந்து, அவருடைய வார்த்தையைக் கைக்கொண்டிருக்கிறே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ஆயினும் நீங்கள் அவரை அறியவில்லை, நான் அவரை அறிந்திருக்கிறேன்; அவரை அறியேன் என்று சொல்வேனாகில் உங்களைப்போல நானும் பொய்யனாருப்பேன்; அவரை நான் அறிந்து, அவருடைய வார்த்தையைக் கைக்கொண்டிருக்கிறே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உங்கள் பிதாவாகிய ஆபிரகாம் என்னுடைய நாளைக் காண ஆசையாயிருந்தான்; கண்டு களிகூர்ந்தான் என்றார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ப்பொழுது யூதர்கள் அவரை நோக்கி: உனக்கு இன்னும் ஐம்பது வயதாகவில்லையே, நீ ஆபிரகாமைக் கண்டாயோ என்றார்க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தற்கு இயேசு: ஆபிரகாம் உண்டாகிறதற்கு முன்னமே நான் இருக்கிறேன் என்று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ொழுது அவர்மேல் எறியும்படி கல்லுகளை எடுத்துக்கொண்டார்கள். இயேசு மறைந்து, அவர்கள் நடுவே கடந்து, தேவாலயத்தை விட்டுப்போனார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ொழுது அவர்மேல் எறியும்படி கல்லுகளை எடுத்துக்கொண்டார்கள். இயேசு மறைந்து, அவர்கள் நடுவே கடந்து, தேவாலயத்தை விட்டுப்போ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1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యనమీద నేరము మోపవలెనని ఆయనను శోధించుచు ఈలాగున అడిగిరి. అయితే యేసు వంగి, నేలమీద వ్రేలితో ఏమ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రాయ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వారాయనను పట్టువదలక అడుగుచుండగా ఆయన తలయెత్తి చూచిమీలో పాపము లేనివాడు మొట్టమొదట ఆమెమీద రాయి వే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ునని వారితో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ల వంగి నేలమీద వ్రాయు 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వారామాట విని, పెద్దవారు మొదలుకొని చిన్నవారివరకు ఒకని వెంట ఒకడు బయటికి వెళ్లిరి; యేసు ఒక్కడ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గిలెను; ఆ స్త్రీ మధ్యను నిలువబడ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యేసు తలయెత్తి చూచి అమ్మా, వారెక్కడ ఉన్నారు? ఎవరును నీకు శిక్ష విధింపలేదా? అని అడిగ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మెలేదు ప్రభువా అనెను. అందుకు యేసునేనును నీకు శిక్ష విధింపను; నీవు వెళ్లి ఇక పాపము చేయకు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మె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ేసు ఒలీవలకొండకు వెళ్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రల యేసు నేను లోకమునకు వెలుగును, నన్ను వెంబడించువాడు చీకటిలో నడువక జీవపు వెలుగుగలిగి యుండు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కాబట్టి పరిసయ్యులు నిన్నుగూర్చి నీవే సాక్ష్యము చెప్పుకొనుచున్నావు; నీ సాక్ష్యము సత్యము కాద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తో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యేసునేను ఎక్కడనుండి వచ్చితినో యెక్కడికి వెళ్లుదునో నేనెరుగుదును గనుక నన్నుగూర్చి నేను సాక్ష్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 కొనినను నా సాక్ష్యము సత్యమే; నేను ఎక్కడనుండి వచ్చుచున్నానో యెక్కడికి వెళ్లుచున్నానో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రుగ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ీరు శరీరమునుబట్టి తీర్పు తీర్చుచున్నారు; నేనెవరికిని తీర్పు తీర్చ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ేను ఒక్కడనైయుండక, నేనును నన్ను పంపిన తండ్రియు కూడ నున్నాము గనుక నేను తీర్పు తీర్చినను నా తీర్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త్య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తెల్లవారగానే యేసు తిరిగి దేవాలయములోనికి రాగా ప్రజలందరు ఆయన యొద్దకు వచ్చిరి గనుక ఆయన కూర్చ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ఇద్దరు మనుష్యుల సాక్ష్యము సత్యమని మీ ధర్మశాస్త్రములో వ్రాయబడియున్నది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న్నుగూర్చి నేను సాక్ష్యము చెప్పుకొను వాడను; నన్ను పంపిన తండ్రియు నన్నుగూ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క్ష్యమిచ్చుచున్నాడ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వారు నీ తండ్రి యెక్కడ ఉన్నాడని ఆయనను అడుగగా యేసు మీరు నన్నైనను నా తండ్రినైనను ఎరుగరు;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రిగి యుంటిరా నా తండ్రినికూడ ఎరిగి యుందుర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యన దేవాలయములో బోధించుచుండగా, కానుక పెట్టె యున్నచోట ఈ మాటలు చెప్పెను. ఆయన గడియ యింకను రాలే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నుక ఎవడును ఆయనను పట్టుకొన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రియొకప్పుడు ఆయననేను వెళ్లిపోవుచున్నాను; మీరు నన్ను వెదకుదురు గాని మీ పాపములోనే య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నిపోవుదురు; నేను వెళ్లుచోటికి మీరు రాలేర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ందుకు యూదులునేను వెళ్లుచోటికి మీరు రాలేరని యీయన చెప్పుచున్నాడే; తన్ను తానే చంపు కొనునా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కి బోధించు 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కొన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అప్పుడాయనమీరు క్రిందివారు, నేను పైనుండువాడను; మీరు ఈ లోక సంబంధులు, నేను ఈ లోకసంబంధుడను క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కాగా మీ పాపములలోనేయుండి మీరు చనిపోవుదురని మీతో చెప్పితిని. నేను ఆయననని మీరు విశ్వసించనియెడల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 పాపములోనేయుండి చనిపోవుదుర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కాబట్టి వారునీ వెవరవని ఆయన నడుగగా యేసు వారితోమొదటనుండి నేను మీతో ఎవడనని చెప్పుచుంటినో వాడన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ిమ్మునుగూర్చి చెప్పుటకును తీర్పు తీర్చుటకును చాల సంగతులు నాకు కలవు గాని నన్ను పంపిన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త్యవంతుడు; నేను ఆయనయొద్ద వినిన సంగతులే లోకమునకు బోధించుచున్నాన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తండ్రిని గూర్చి తమతో ఆయన చెప్పెనని వారు గ్రహింపక 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కావున యేసుమీరు మనుష్యకుమారుని పైకెత్తినప్పుడు నేనే ఆయనననియు, నా అంతట నేనే యేమియు చేయక, తండ్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కు నేర్పినట్టు ఈ సంగతులు మాటలాడుచున్నాననియు మీరు గ్రహిం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శాస్త్రులును పరిసయ్యులును, వ్యభిచారమందు పట్టబడిన యొక స్త్రీని తోడు కొనివచ్చి ఆమెను మధ్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నన్ను పంపినవాడు నాకు తోడైయున్నాడు; ఆయన కిష్టమైన కార్యము నేనెల్లప్పుడును చేయుదును గనుక ఆయన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ంటరిగా విడిచిపెట్టలేద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ఆయన యీ సంగతులు మాటలాడుచుండగా అనేకు లాయనయందు విశ్వాసము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కాబట్టి యేసు, తనను నమి్మన యూదులతోమీరు నా వాక్యమందు నిలిచినవారైతే నిజముగా నాకు శిష్యులై య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త్యమును గ్రహించెద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అప్పుడు సత్యము మిమ్మును స్వతంత్రులనుగా చేయున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వారుమేము అబ్రాహాము సంతానము, మేము ఎన్నడును ఎవనికిని దాసులమై యుండలేదే; మీరు స్వతంత్రులుగా చే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డుదురని యేల చెప్పుచున్నావని ఆయనతో అ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అందుకు యేసుపాపము చేయు ప్రతివాడును పాపమునకు దాసుడని మీతో నిశ్చయముగా చెప్ప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దాసుడెల్లప్పుడును ఇంటిలో నివాసముచేయడు; కుమారు డెల్లప్పుడును నివాసమ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ువబె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కుమారుడు మిమ్మును స్వతంత్రులనుగా చేసినయెడల మీరు నిజముగా స్వతంత్రులై య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మీరు అబ్రాహాము సంతానమని నాకు తెలియును; అయినను మీలో నా వాక్యమునకు చోటులేదు గనుక నన్ను చ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దక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నేను నా తండ్రియొద్ద చూచిన సంగతులే బోధించుచున్నాను; ఆ ప్రకారమే మీరు మీ తండ్రియొద్ద వినినవాటిన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రి గించుచున్నార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అందుకు వారు ఆయనతోమా తండ్రి అబ్రాహామనిరి; యేసుమీరు అబ్రాహాము పిల్లలైతే అబ్రాహాము చేసిన క్రియ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దేవునివలన వినిన సత్యము మీతో చెప్పినవాడనైన నన్ను మీరిప్పుడు చంప వెదకుచున్నారే; అబ్రాహాము అ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లే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మీరు మీ తండ్రి క్రియలే చేయుచున్నారని వారితో చెప్పెను; అందుకు వారుమేము వ్యభిచారమువలన పుట్టినవా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బోధకుడా, యీ స్త్రీ వ్యభిచారము చేయుచుండగా పట్టబడ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ము, దేవుడొక్కడే మాకు తండ్రి అ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యేసు వారితో ఇట్లనెనుదేవుడు మీ తండ్రియైనయెడల మీరు నన్ను ప్రేమింతురు; నేను దేవుని యొద్ద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యలుదేరి వచ్చి యున్నాను, నా అంతట నేనే వచ్చియుండలేదు, ఆయన నన్ను పం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మీరేల నా మాటలు గ్రహింపకున్నారు? మీరు నా బోధ విననేరకుండుటవలననే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మీరు మీ తండ్రియగు అపవాది సంబంధులు; మీ తండ్రి దురాశలు నెరవేర్చ గోరుచున్నారు. ఆదినుండి వాడు నరహం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డైయుండి సత్యమందు నిలిచినవాడు కాడు; వానియందు సత్యమేలేదు; వాడు అబద్ధమాడునప్పుడు తన స్వభావ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ుసరించియే మాటలాడును; వాడు అబద్ధి కుడును అబద్ధమునకు జనకుడునై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నేను సత్యమునే చెప్పుచున్నాను గనుక మీరు నన్ను నమ్మ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నాయందు పాపమున్నదని మీలో ఎవడు స్థాపించును? నేను సత్యము చెప్పుచున్నయెడల మీరెందుకు నన్ను నమ్మర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దేవుని సంబంధియైనవాడు దేవుని మాటలు వినును. మీరు దేవుని సంబంధులు కారు గనుకనే మీరు వినర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ట్టివారిని రాళ్లు రువి్వ చంపవలెనని ధర్మశాస్త్రములో మోషే మన కాజ్ఞాపించెను గదా; అయినను నీవేమ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అందుకు యూదులు నీవు సమరయు డవును దయ్యముపట్టినవాడవును అని మేము చెప్పుమాట సరియేగదా అని ఆయనతో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యేసు నేను దయ్యముపట్టిన వాడను కాను, నా తండ్రిని ఘనపరచువాడను; మీరు నన్ను అవమానపరచ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నేను నా మహిమను వెదకుటలేదు; వెదకుచు తీర్పు తీర్చుచు ఉండువా డొకడు కల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ఒకడు నా మాట గైకొనిన యెడలవాడెన్నడును మరణము పొందడని3 మీతో నిశ్చయముగా చెప్పుచున్నా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త్తరమ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అందుకు యూదులునీవు దయ్యము పట్టినవాడవని యిప్పుడెరుగు దుము; అబ్రాహామును ప్రవక్తలును చనిపోయిర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యినను ఒకడు నా మాట గైకొనినయెడల వాడు ఎన్నడును మరణము రుచిచ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మన తండ్రియైన అబ్రాహాము చనిపోయెను గదా; నీవతనికంటె గొప్పవాడవా? ప్రవక్తలును చనిపోయిరి; నిన్న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వడవని చెప్పుకొనుచున్నావని ఆయన నడి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అందుకు యేసు నన్ను నేనే మహిమపరచుకొనినయెడల నా మహిమ వట్టిది; మా దేవుడని మీరెవరినిగూర్చి చెప్పుదుర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చున్నావని ఆయన నడి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 నా తండ్రియే నన్ను మహిమపర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మీరు ఆయనను ఎరుగరు, నేనాయనను ఎరుగుదును; ఆయనను ఎరుగనని నేను చెప్పినయెడల మీవలె నేనును అబద్ధికుడన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ందును గాని, నేనాయనను ఎరుగుదును, ఆయన మాట గైకొన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మీ తండ్రియైన అబ్రా హాము నా దినము చూతునని మిగుల ఆనందించెను; అది చూచి సంతోషించెను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అందుకు యూదులునీకింకను ఏబది సంవత్సరములైన లేవే, నీవు అబ్రాహామును చూచితివా అని ఆయనతో చెప్పగ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యేసు అబ్రాహాము పుట్టకమునుపే నేను ఉన్నానని మీతో నిశ్చయముగా చెప్పుచున్నా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కాబట్టి వారు ఆయనమీద రువ్వుటకు రాళ్లు ఎత్తిరి గాని యేసు దాగి దేవాలయములో నుండి బయ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ళ్ల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2026-08-02T10:07:26Z</dcterms:created>
  <dcterms:modified xsi:type="dcterms:W3CDTF">2026-08-02T10:07:26Z</dcterms:modified>
  <dc:title>யோவான்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