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வாழ்த்த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வுலகோர் போ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ான நாமம் -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போக்கும் நாமம் –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ளிக்க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ில்லாத நாமம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ய் நடுங்கும் நாமம் – க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 அகற்ற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த நாமம் -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னிமை தங்கும் நாமம் – தீ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மாற்ற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பயங்கள்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ில்லா நாமமே -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வை வென்ற நாமம் – ப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போக்க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-இயேசுவி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ேசுவின் நாம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த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ோடிற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நாமமே!-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ந்தர் போற்றும் நாமம் – விண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2026-09-15T09:53:59Z</dcterms:created>
  <dcterms:modified xsi:type="dcterms:W3CDTF">2026-09-15T09:53:59Z</dcterms:modified>
  <dc:title>துதிப் பாடல்கள் : 500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