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 வாழ்த்த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வுலகோர் போ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ன்மையான நாமம் -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் போக்கும் நாமம் – தூ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ளிக்க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ஜீவன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டில்லாத நாமம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ேய் நடுங்கும் நாமம் – க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ய் அகற்ற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ற்றும் இன்றும்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ிடாத நாமம் -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னிமை தங்கும் நாமம் – தீ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ல் மாற்ற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ின் பயங்கள் நீ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டில்லா நாமமே -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வை வென்ற நாமம் – பா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ம் போக்க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வ வல்ல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 -இயேசுவி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ேசுவின் நாமம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பூமித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ோடிற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ர் நாமமே!-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ந்தர் போற்றும் நாமம் – விண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2026-06-15T08:01:34Z</dcterms:created>
  <dcterms:modified xsi:type="dcterms:W3CDTF">2026-06-15T08:01:34Z</dcterms:modified>
  <dc:title>துதிப் பாடல்கள் : 500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