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presProps" Target="presProps.xml"/>
  <Relationship Id="rId92" Type="http://schemas.openxmlformats.org/officeDocument/2006/relationships/viewProps" Target="viewProps.xml"/>
  <Relationship Id="rId9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 விருட்சம் வளர்ந்து பலத்து, தேசத்தின் எல்லை பரியந்தமும் காணப்படத்தக்கதாக அதின் உயரம் வானபரியந்தம் எட்டின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 விருட்சம் வளர்ந்து பலத்து, தேசத்தின் எல்லை பரியந்தமும் காணப்படத்தக்கதாக அதின் உயரம் வானபரியந்தம் எட்டின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ுடைய அடையாளங்கள் எவ்வளவு மகத்துவமும், அவருடைய அற்புதங்கள் எவ்வளவு வல்லமையுமாயிருக்கிறது; அவருடைய ராஜ்யம் நித்திய ராஜ்யம்; அவருடைய ஆளுகை தலைமுறை தலைமுறையாக நிற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ுடைய அடையாளங்கள் எவ்வளவு மகத்துவமும், அவருடைய அற்புதங்கள் எவ்வளவு வல்லமையுமாயிருக்கிறது; அவருடைய ராஜ்யம் நித்திய ராஜ்யம்; அவருடைய ஆளுகை தலைமுறை தலைமுறையாக நிற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் இலைகள் நேர்த்தியும், அதின் கனி மிகுதியுமாயிருந்தது; எல்லா ஜீவனுக்கும் அதில் ஆகாரம் உண்டாயிருந்தது; அதின்கீழே வெளியின் மிருகங்கள் நிழலுக்கு ஒதுங்கினது; அதின் கொப்புகளில் ஆகாயத்துப் பட்சிகள் தாபரித்துச் சகல பிராணிகளும் அதினால் போஷிக்கப்பட்ட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் இலைகள் நேர்த்தியும், அதின் கனி மிகுதியுமாயிருந்தது; எல்லா ஜீவனுக்கும் அதில் ஆகாரம் உண்டாயிருந்தது; அதின்கீழே வெளியின் மிருகங்கள் நிழலுக்கு ஒதுங்கினது; அதின் கொப்புகளில் ஆகாயத்துப் பட்சிகள் தாபரித்துச் சகல பிராணிகளும் அதினால் போஷிக்கப்பட்ட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் இலைகள் நேர்த்தியும், அதின் கனி மிகுதியுமாயிருந்தது; எல்லா ஜீவனுக்கும் அதில் ஆகாரம் உண்டாயிருந்தது; அதின்கீழே வெளியின் மிருகங்கள் நிழலுக்கு ஒதுங்கினது; அதின் கொப்புகளில் ஆகாயத்துப் பட்சிகள் தாபரித்துச் சகல பிராணிகளும் அதினால் போஷிக்கப்பட்ட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ேபுகாத்நேச்சாராகிய நான் என்வீட்டிலே சவுக்கியமுள்ளவனாயிருந்து என் அரமனையிலே வாழ்ந்துகொண்டிருந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ேபுகாத்நேச்சாராகிய நான் என்வீட்டிலே சவுக்கியமுள்ளவனாயிருந்து என் அரமனையிலே வாழ்ந்துகொண்டிருந்த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படுத்திருக்கையில் என் தலையில் தோன்றின தரிசனங்களைக் காணும்போது, காவலாளனாகிய பரிசுத்தவான் ஒருவன் வானத்திலிருந்து இறங்கக்கண்ட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ாஸ்திரிகளின் அதிபதியாகிய பெல்தெஷாத்சாரே, பரிசுத்த தேவர்களுடைய ஆவி உனக்குள் இருக்கிறதென்றும், எந்த மறைபொருளையும் அறிவது உனக்கு அரிதல்லவென்றும் நான் அறிவேன்; நான் கண்ட என் சொப்பனத்தின் தரிசனங்களையும் அதின் அர்த்தத்தையும் சொல்ல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படுத்திருக்கையில் என் தலையில் தோன்றின தரிசனங்களைக் காணும்போது, காவலாளனாகிய பரிசுத்தவான் ஒருவன் வானத்திலிருந்து இறங்கக்கண்ட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ஒரு சொப்பனத்தைக் கண்டேன்; அது எனக்குத் திகிலை உண்டாக்கிற்று; என் படுக்கையின்மேல் எனக்குள் உண்டான நினைவுகளும், என் தலையில் தோன்றின தரிசனங்களும் என்னைக் கலங்கப்பண்ண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உரத்த சத்தமிட்டு; இந்தவிருட்சத்தை வெட்டி, இதின் கொப்புகளைத் தறித்துப்போடுங்கள்; இதின் இலைகளை உதிர்த்து, இதின் கனிகளைச் சிதறடியுங்கள்; இதின் கீழுள்ள மிருகங்களும் இதின் கொப்புகளிலுள்ள பட்சிகளும் போய்விடட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உரத்த சத்தமிட்டு; இந்தவிருட்சத்தை வெட்டி, இதின் கொப்புகளைத் தறித்துப்போடுங்கள்; இதின் இலைகளை உதிர்த்து, இதின் கனிகளைச் சிதறடியுங்கள்; இதின் கீழுள்ள மிருகங்களும் இதின் கொப்புகளிலுள்ள பட்சிகளும் போய்விடட்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சொப்பனத்தின் அர்த்தத்தை எனக்குத் தெரிவிக்கிறதற்காகப் பாபிலோனின் ஞானிகளையெல்லாம் என்னிடத்தில் கொண்டுவரும்படி கட்டளையிட்ட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சொப்பனத்தின் அர்த்தத்தை எனக்குத் தெரிவிக்கிறதற்காகப் பாபிலோனின் ஞானிகளையெல்லாம் என்னிடத்தில் கொண்டுவரும்படி கட்டளையிட்ட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இதின் வேர்களாகிய அடிமரம் பூமியில் இருக்கட்டும்; இரும்பும் வெண்கலமுமான விலங்கு இடப்பட்டு, வெளியின் பசும்புல்லிலே தங்கி, ஆகாயத்துப் பனியிலே நனைவதாக; மிருகங்களோடே பூமியின் பூண்டிலே அவனுக்குப் பங்கு இருக்கக்கடவ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இதின் வேர்களாகிய அடிமரம் பூமியில் இருக்கட்டும்; இரும்பும் வெண்கலமுமான விலங்கு இடப்பட்டு, வெளியின் பசும்புல்லிலே தங்கி, ஆகாயத்துப் பனியிலே நனைவதாக; மிருகங்களோடே பூமியின் பூண்டிலே அவனுக்குப் பங்கு இருக்கக்கடவ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இதின் வேர்களாகிய அடிமரம் பூமியில் இருக்கட்டும்; இரும்பும் வெண்கலமுமான விலங்கு இடப்பட்டு, வெளியின் பசும்புல்லிலே தங்கி, ஆகாயத்துப் பனியிலே நனைவதாக; மிருகங்களோடே பூமியின் பூண்டிலே அவனுக்குப் பங்கு இருக்கக்கடவ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ாஸ்திரிகளும், ஜோசியரும், கல்தேயரும், குறிசொல்லுகிறவர்களும் என்னிடத்திலே வந்தார்கள்; சொப்பனத்தை நான் அவர்களுக்குச் சொன்னாலும் அதின் அர்த்தத்தை எனக்குத் தெரிவிக்கமாட்டாமற்போ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ாஸ்திரிகளின் அதிபதியாகிய பெல்தெஷாத்சாரே, பரிசுத்த தேவர்களுடைய ஆவி உனக்குள் இருக்கிறதென்றும், எந்த மறைபொருளையும் அறிவது உனக்கு அரிதல்லவென்றும் நான் அறிவேன்; நான் கண்ட என் சொப்பனத்தின் தரிசனங்களையும் அதின் அர்த்தத்தையும் சொல்ல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ாஸ்திரிகளும், ஜோசியரும், கல்தேயரும், குறிசொல்லுகிறவர்களும் என்னிடத்திலே வந்தார்கள்; சொப்பனத்தை நான் அவர்களுக்குச் சொன்னாலும் அதின் அர்த்தத்தை எனக்குத் தெரிவிக்கமாட்டாமற்போ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ுடைய இருதயம் மனுஷ இருதயமாயிராமல் மாறும்படி, மிருக இருதயம் அவனுக்குக் கொடுக்கப்படக்கடவது; இப்படியிருக்கிற அவன்மேல் ஏழு காலங்கள் கடந்துபோக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டைசியிலே என் தேவனுடைய நாமத்தின்படியே பெல்தெஷாத்சார் என்னும் பெயரிடப்பட்டு பரிசுத்த தேவர்களின் ஆவியையுடைய தானியேல் என்னிடத்தில் கொண்டுவரப்பட்டான்; அவனிடத்தில் நான் சொப்பனத்தை விவரித்துச் சொன்னதாவது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டைசியிலே என் தேவனுடைய நாமத்தின்படியே பெல்தெஷாத்சார் என்னும் பெயரிடப்பட்டு பரிசுத்த தேவர்களின் ஆவியையுடைய தானியேல் என்னிடத்தில் கொண்டுவரப்பட்டான்; அவனிடத்தில் நான் சொப்பனத்தை விவரித்துச் சொன்னதாவது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தமானவர் மனுஷருடைய ராஜ்யத்தில் ஆளுகைசெய்து தமக்குச் சித்தமானவனுக்கு அதைக் கொடுத்து, மனுஷரில் தாழ்ந்தவனையும் அதின்மேல் அதிகாரியாக்குகிறார் என்று நரஜீவன்கள் அறியும்படிக்குக் காவலாளரின் தீர்ப்பினால் இந்தக் காரியமும் பரிசுத்தவான்களின் மொழியினால் இந்த விசாரணையும் தீர்மானிக்கப்பட்டது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தமானவர் மனுஷருடைய ராஜ்யத்தில் ஆளுகைசெய்து தமக்குச் சித்தமானவனுக்கு அதைக் கொடுத்து, மனுஷரில் தாழ்ந்தவனையும் அதின்மேல் அதிகாரியாக்குகிறார் என்று நரஜீவன்கள் அறியும்படிக்குக் காவலாளரின் தீர்ப்பினால் இந்தக் காரியமும் பரிசுத்தவான்களின் மொழியினால் இந்த விசாரணையும் தீர்மானிக்கப்பட்டது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தமானவர் மனுஷருடைய ராஜ்யத்தில் ஆளுகைசெய்து தமக்குச் சித்தமானவனுக்கு அதைக் கொடுத்து, மனுஷரில் தாழ்ந்தவனையும் அதின்மேல் அதிகாரியாக்குகிறார் என்று நரஜீவன்கள் அறியும்படிக்குக் காவலாளரின் தீர்ப்பினால் இந்தக் காரியமும் பரிசுத்தவான்களின் மொழியினால் இந்த விசாரணையும் தீர்மானிக்கப்பட்டது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ேபுகாத்நேச்சார் என்னும் ராஜாவாகிய நான் கண்ட சொப்பனம் இதுவே: இப்போது பெல்தெஷாத்சாரே, நீ இதின் அர்த்தத்தைச் சொல்லு; என் ராஜ்யத்திலுள்ள ஞானிகள் எல்லாராலும் இதின் அர்த்தத்தை எனக்குத் தெரிவிக்கக் கூடாமற்போயிற்று; நீயோ இதைத் தெரிவிக்கத்தக்கவன்; பரிசுத்த தேவர்களுடைய ஆவி உனக்குள் இருக்கிறதே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ேபுகாத்நேச்சார் என்னும் ராஜாவாகிய நான் கண்ட சொப்பனம் இதுவே: இப்போது பெல்தெஷாத்சாரே, நீ இதின் அர்த்தத்தைச் சொல்லு; என் ராஜ்யத்திலுள்ள ஞானிகள் எல்லாராலும் இதின் அர்த்தத்தை எனக்குத் தெரிவிக்கக் கூடாமற்போயிற்று; நீயோ இதைத் தெரிவிக்கத்தக்கவன்; பரிசுத்த தேவர்களுடைய ஆவி உனக்குள் இருக்கிறதே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ேபுகாத்நேச்சார் என்னும் ராஜாவாகிய நான் கண்ட சொப்பனம் இதுவே: இப்போது பெல்தெஷாத்சாரே, நீ இதின் அர்த்தத்தைச் சொல்லு; என் ராஜ்யத்திலுள்ள ஞானிகள் எல்லாராலும் இதின் அர்த்தத்தை எனக்குத் தெரிவிக்கக் கூடாமற்போயிற்று; நீயோ இதைத் தெரிவிக்கத்தக்கவன்; பரிசுத்த தேவர்களுடைய ஆவி உனக்குள் இருக்கிறதே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நேபுகாத்நேச்சார் பூமியெங்கும் குடியிருக்கிற சகல ஜனத்தாருக்கும் ஜாதியாருக்கும் பாஷைக்காரருக்கும் எழுதுகிறது என்னவென்றால்: உங்களுக்குச் சமாதானம் பெருகக்கடவ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பெல்தெஷாத்சாரென்னும் பெயருள்ள தானியேல் ஒரு நாழிகைமட்டும் திகைத்துச் சிந்தித்துக் கலங்கினான். ராஜா அவனை நோக்கி: பெல்தெஷாத்சாரே, சொப்பனமும் அதின் அர்த்தமும் உன்னைக் கலங்கப்பண்ணவேண்டியதில்லை என்றான்; அப்பொழுது பெல்தெஷாத்சார் பிரதியுத்தரமாக: என் ஆண்டவர் அந்தச் சொப்பனம் உம்முடைய பகைவரிடத்திலும். அதின் அர்த்தம் உம்முடைய சத்துருக்களிடத்திலும் பலிக்கக்கடவ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பெல்தெஷாத்சாரென்னும் பெயருள்ள தானியேல் ஒரு நாழிகைமட்டும் திகைத்துச் சிந்தித்துக் கலங்கினான். ராஜா அவனை நோக்கி: பெல்தெஷாத்சாரே, சொப்பனமும் அதின் அர்த்தமும் உன்னைக் கலங்கப்பண்ணவேண்டியதில்லை என்றான்; அப்பொழுது பெல்தெஷாத்சார் பிரதியுத்தரமாக: என் ஆண்டவர் அந்தச் சொப்பனம் உம்முடைய பகைவரிடத்திலும். அதின் அர்த்தம் உம்முடைய சத்துருக்களிடத்திலும் பலிக்கக்கடவ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பெல்தெஷாத்சாரென்னும் பெயருள்ள தானியேல் ஒரு நாழிகைமட்டும் திகைத்துச் சிந்தித்துக் கலங்கினான். ராஜா அவனை நோக்கி: பெல்தெஷாத்சாரே, சொப்பனமும் அதின் அர்த்தமும் உன்னைக் கலங்கப்பண்ணவேண்டியதில்லை என்றான்; அப்பொழுது பெல்தெஷாத்சார் பிரதியுத்தரமாக: என் ஆண்டவர் அந்தச் சொப்பனம் உம்முடைய பகைவரிடத்திலும். அதின் அர்த்தம் உம்முடைய சத்துருக்களிடத்திலும் பலிக்கக்கடவ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பெல்தெஷாத்சாரென்னும் பெயருள்ள தானியேல் ஒரு நாழிகைமட்டும் திகைத்துச் சிந்தித்துக் கலங்கினான். ராஜா அவனை நோக்கி: பெல்தெஷாத்சாரே, சொப்பனமும் அதின் அர்த்தமும் உன்னைக் கலங்கப்பண்ணவேண்டியதில்லை என்றான்; அப்பொழுது பெல்தெஷாத்சார் பிரதியுத்தரமாக: என் ஆண்டவர் அந்தச் சொப்பனம் உம்முடைய பகைவரிடத்திலும். அதின் அர்த்தம் உம்முடைய சத்துருக்களிடத்திலும் பலிக்கக்கடவ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்வேளையில் என் புத்தி எனக்குத் திரும்பிவந்தது; என் ராஜ்யபாரத்தின் மேன்மைக்காக என் மகிமையும் என் முகக்களையும் எனக்குத் திரும்பிவந்தது, என் மந்திரிமாரும் என் பிரபுக்களும் என்னைத் தேடிவந்தார்கள்; என் ராஜ்யத்திலே ஸ்திரப்படுத்தப்பட்டேன்; அதிக கர்த்தத்துவமும் எனக்குக் கிடைத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்வேளையில் என் புத்தி எனக்குத் திரும்பிவந்தது; என் ராஜ்யபாரத்தின் மேன்மைக்காக என் மகிமையும் என் முகக்களையும் எனக்குத் திரும்பிவந்தது, என் மந்திரிமாரும் என் பிரபுக்களும் என்னைத் தேடிவந்தார்கள்; என் ராஜ்யத்திலே ஸ்திரப்படுத்தப்பட்டேன்; அதிக கர்த்தத்துவமும் எனக்குக் கிடைத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்வேளையில் என் புத்தி எனக்குத் திரும்பிவந்தது; என் ராஜ்யபாரத்தின் மேன்மைக்காக என் மகிமையும் என் முகக்களையும் எனக்குத் திரும்பிவந்தது, என் மந்திரிமாரும் என் பிரபுக்களும் என்னைத் தேடிவந்தார்கள்; என் ராஜ்யத்திலே ஸ்திரப்படுத்தப்பட்டேன்; அதிக கர்த்தத்துவமும் எனக்குக் கிடைத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ர் கண்ட விருட்சம் வளர்ந்து பலத்து, வானத்தின் எல்லைபரியந்தம் காணப்படத்தக்கதாக அதின் உயரம் வானபரியந்தம் எட்டின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கையால் நேபுகாத்நேச்சாராகிய நான் பரலோகத்தின் ராஜாவைப் புகழ்ந்து, உயர்த்தி மகிமைப்படுத்துகிறேன்; அவருடைய கிரியைகளெல்லாம் சத்தியமும், அவருடைய வழிகள் நியாயமுமானவைகள் அகந்தையாய் நடக்கிறவர்களைத் தாழ்த்த அவராலே ஆகும் என்று எழுத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கையால் நேபுகாத்நேச்சாராகிய நான் பரலோகத்தின் ராஜாவைப் புகழ்ந்து, உயர்த்தி மகிமைப்படுத்துகிறேன்; அவருடைய கிரியைகளெல்லாம் சத்தியமும், அவருடைய வழிகள் நியாயமுமானவைகள் அகந்தையாய் நடக்கிறவர்களைத் தாழ்த்த அவராலே ஆகும் என்று எழுத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நேபுகாத்நேச்சார் பூமியெங்கும் குடியிருக்கிற சகல ஜனத்தாருக்கும் ஜாதியாருக்கும் பாஷைக்காரருக்கும் எழுதுகிறது என்னவென்றால்: உங்களுக்குச் சமாதானம் பெருகக்கடவ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கையால் நேபுகாத்நேச்சாராகிய நான் பரலோகத்தின் ராஜாவைப் புகழ்ந்து, உயர்த்தி மகிமைப்படுத்துகிறேன்; அவருடைய கிரியைகளெல்லாம் சத்தியமும், அவருடைய வழிகள் நியாயமுமானவைகள் அகந்தையாய் நடக்கிறவர்களைத் தாழ்த்த அவராலே ஆகும் என்று எழுத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ின் இலைகள் நேர்த்தியும், அதின்கனி மிகுதியுமாயிருந்தது; எல்லா ஜீவனுக்கும் அதில் ஆகாரம் உண்டாயிருந்தது; அதின்கீழே வெளியின் மிருகங்கள் தங்கினது அதின் கொப்புகளில் ஆகாயத்துப்பட்சிகள் தாபரித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ின் இலைகள் நேர்த்தியும், அதின்கனி மிகுதியுமாயிருந்தது; எல்லா ஜீவனுக்கும் அதில் ஆகாரம் உண்டாயிருந்தது; அதின்கீழே வெளியின் மிருகங்கள் தங்கினது அதின் கொப்புகளில் ஆகாயத்துப்பட்சிகள் தாபரித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ு பெரியவரும் பலத்தவருமாயிருக்கிற ராஜாவாகிய நீர்தான்; உமது மகத்துவம் பெருகி வானபரியந்தமும், உமது கர்த்தத்துவம் பூமியின் எல்லைபரியந்தமும் எட்டியிருக்கிற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ு பெரியவரும் பலத்தவருமாயிருக்கிற ராஜாவாகிய நீர்தான்; உமது மகத்துவம் பெருகி வானபரியந்தமும், உமது கர்த்தத்துவம் பூமியின் எல்லைபரியந்தமும் எட்டியிருக்கிற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 விருட்சத்தை வெட்டி, இதை அழித்துப்போடுங்கள்; ஆனாலும் இதின் வேர்களாகிய அடிமரம் தரையில் இருக்கட்டுமென்றும், இரும்பும் வெண்கலமுமான விலங்கு இடப்பட்டு, வெளியின் பசும்புல்லிலே தங்கி, ஆகாயத்துப் பனியிலே நனைவதாக; ஏழு காலங்கள் அவன்மேல் கடந்துபோகுமட்டும் மிருகங்களோடே அவனுடைய பங்கு இருக்கக்கடவதென்றும், வானத்திலிருந்து இறங்கிச் சொன்ன பரிசுத்த காவலாளனை ராஜாவாகிய நீர் கண்டீரே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 விருட்சத்தை வெட்டி, இதை அழித்துப்போடுங்கள்; ஆனாலும் இதின் வேர்களாகிய அடிமரம் தரையில் இருக்கட்டுமென்றும், இரும்பும் வெண்கலமுமான விலங்கு இடப்பட்டு, வெளியின் பசும்புல்லிலே தங்கி, ஆகாயத்துப் பனியிலே நனைவதாக; ஏழு காலங்கள் அவன்மேல் கடந்துபோகுமட்டும் மிருகங்களோடே அவனுடைய பங்கு இருக்கக்கடவதென்றும், வானத்திலிருந்து இறங்கிச் சொன்ன பரிசுத்த காவலாளனை ராஜாவாகிய நீர் கண்டீரே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 விருட்சத்தை வெட்டி, இதை அழித்துப்போடுங்கள்; ஆனாலும் இதின் வேர்களாகிய அடிமரம் தரையில் இருக்கட்டுமென்றும், இரும்பும் வெண்கலமுமான விலங்கு இடப்பட்டு, வெளியின் பசும்புல்லிலே தங்கி, ஆகாயத்துப் பனியிலே நனைவதாக; ஏழு காலங்கள் அவன்மேல் கடந்துபோகுமட்டும் மிருகங்களோடே அவனுடைய பங்கு இருக்கக்கடவதென்றும், வானத்திலிருந்து இறங்கிச் சொன்ன பரிசுத்த காவலாளனை ராஜாவாகிய நீர் கண்டீரே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 விருட்சத்தை வெட்டி, இதை அழித்துப்போடுங்கள்; ஆனாலும் இதின் வேர்களாகிய அடிமரம் தரையில் இருக்கட்டுமென்றும், இரும்பும் வெண்கலமுமான விலங்கு இடப்பட்டு, வெளியின் பசும்புல்லிலே தங்கி, ஆகாயத்துப் பனியிலே நனைவதாக; ஏழு காலங்கள் அவன்மேல் கடந்துபோகுமட்டும் மிருகங்களோடே அவனுடைய பங்கு இருக்கக்கடவதென்றும், வானத்திலிருந்து இறங்கிச் சொன்ன பரிசுத்த காவலாளனை ராஜாவாகிய நீர் கண்டீரே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 விருட்சத்தை வெட்டி, இதை அழித்துப்போடுங்கள்; ஆனாலும் இதின் வேர்களாகிய அடிமரம் தரையில் இருக்கட்டுமென்றும், இரும்பும் வெண்கலமுமான விலங்கு இடப்பட்டு, வெளியின் பசும்புல்லிலே தங்கி, ஆகாயத்துப் பனியிலே நனைவதாக; ஏழு காலங்கள் அவன்மேல் கடந்துபோகுமட்டும் மிருகங்களோடே அவனுடைய பங்கு இருக்கக்கடவதென்றும், வானத்திலிருந்து இறங்கிச் சொன்ன பரிசுத்த காவலாளனை ராஜாவாகிய நீர் கண்டீர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படுத்திருந்தபோது என் தலையில் தோன்றின தரிசனங்கள் என்னவென்றால் இதோ, தேசத்தின் மத்தியிலே மிகவும் உயரமான ஒரு விருட்சத்தைக் கண்ட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ராஜாவே, அதின் அர்த்தமும் ராஜாவாகிய என் ஆண்டவன்பேரில் வந்த உன்னதமானவருடைய தீர்மானமும் என்னவென்றால்: மனுஷரினின்று நீர் தள்ளிவிடப்படுவீர்; வெளியின் மிருகங்களோடே சஞ்சரிப்பீர்; மாடுகளைப்போலப் புல்லைமேய்ந்து, ஆகாயத்துப் பனியிலே நனைவீ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ராஜாவே, அதின் அர்த்தமும் ராஜாவாகிய என் ஆண்டவன்பேரில் வந்த உன்னதமானவருடைய தீர்மானமும் என்னவென்றால்: மனுஷரினின்று நீர் தள்ளிவிடப்படுவீர்; வெளியின் மிருகங்களோடே சஞ்சரிப்பீர்; மாடுகளைப்போலப் புல்லைமேய்ந்து, ஆகாயத்துப் பனியிலே நனைவீ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னதமானவர் மனுஷருடைய ராஜ்யத்தில் ஆளுகைசெய்து தமக்குச் சித்தமாயிருக்கிறவனுக்கு அதைக்கொடுக்கிறார் என்பதை நீர் அறிந்துகொள்ளுமட்டும் ஏழு காலங்கள் உம்முடையபேரில் கடந்துபோகவேண்ட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னதமானவர் மனுஷருடைய ராஜ்யத்தில் ஆளுகைசெய்து தமக்குச் சித்தமாயிருக்கிறவனுக்கு அதைக்கொடுக்கிறார் என்பதை நீர் அறிந்துகொள்ளுமட்டும் ஏழு காலங்கள் உம்முடையபேரில் கடந்துபோகவேண்ட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னதமானவர் மனுஷருடைய ராஜ்யத்தில் ஆளுகைசெய்து தமக்குச் சித்தமாயிருக்கிறவனுக்கு அதைக்கொடுக்கிறார் என்பதை நீர் அறிந்துகொள்ளுமட்டும் ஏழு காலங்கள் உம்முடையபேரில் கடந்துபோகவேண்டு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னதமானவர் மனுஷருடைய ராஜ்யத்தில் ஆளுகைசெய்து தமக்குச் சித்தமாயிருக்கிறவனுக்கு அதைக்கொடுக்கிறார் என்பதை நீர் அறிந்துகொள்ளுமட்டும் ஏழு காலங்கள் உம்முடையபேரில் கடந்துபோகவேண்டும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னாலும் விருட்சத்தின் வேர்களாகிய அடிமரம் தரையில் இருக்கட்டும் என்று சொல்லப்பட்டது என்னவென்றால்: நீர் பரம அதிகாரத்தை அறிந்தபின் ராஜ்யம் உமக்கு நிலைநிற்கு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னாலும் விருட்சத்தின் வேர்களாகிய அடிமரம் தரையில் இருக்கட்டும் என்று சொல்லப்பட்டது என்னவென்றால்: நீர் பரம அதிகாரத்தை அறிந்தபின் ராஜ்யம் உமக்கு நிலைநிற்க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கையால் ராஜாவே, நான் சொல்லும் ஆலோசனையை நீர் அங்கீகரித்துக்கொண்டு நீதியைச் செய்து உமது பாவங்களையும், சிறுமையானவர்களுக்கு இரங்கி உமது அக்கிரமங்களையும் அகற்றிவிடும்; அப்பொழுது உம்முடைய வாழ்வு நீடித்திருக்கலாம் என்றான்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கையால் ராஜாவே, நான் சொல்லும் ஆலோசனையை நீர் அங்கீகரித்துக்கொண்டு நீதியைச் செய்து உமது பாவங்களையும், சிறுமையானவர்களுக்கு இரங்கி உமது அக்கிரமங்களையும் அகற்றிவிடும்; அப்பொழுது உம்முடைய வாழ்வு நீடித்திருக்கலாம் என்றான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படுத்திருந்தபோது என் தலையில் தோன்றின தரிசனங்கள் என்னவென்றால் இதோ, தேசத்தின் மத்தியிலே மிகவும் உயரமான ஒரு விருட்சத்தைக் கண்டே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கையால் ராஜாவே, நான் சொல்லும் ஆலோசனையை நீர் அங்கீகரித்துக்கொண்டு நீதியைச் செய்து உமது பாவங்களையும், சிறுமையானவர்களுக்கு இரங்கி உமது அக்கிரமங்களையும் அகற்றிவிடும்; அப்பொழுது உம்முடைய வாழ்வு நீடித்திருக்கலாம் என்றான்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தெல்லாம் ராஜாவாகிய நேபுகாத்நேச்சாரின்மேல் வந்தது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ன்னிரண்டு மாதம் சென்றபின்பு, ராஜா பாபிலோன் ராஜ்யத்தின் அரமனைமேல் உலாவிக்கொண்டிருக்கும்போது: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து என் வல்லமையின் பராக்கிரமத்தினால், என் மகிமைப்பிரதாபத்துக்கென்று ராஜ்யத்துக்கு அரமனையாக நான் கட்டின மகா பாபிலோன் அல்லவா என்று சொன்ன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து என் வல்லமையின் பராக்கிரமத்தினால், என் மகிமைப்பிரதாபத்துக்கென்று ராஜ்யத்துக்கு அரமனையாக நான் கட்டின மகா பாபிலோன் அல்லவா என்று சொன்ன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ந்த வார்த்ததை ராஜாவின் வாயில் இருக்கும்போதே வானத்திலிருந்து ஒரு சத்தம் உண்டாகி: ராஜாவாகிய நேபுகாத்நேச்சாரே, ராஜ்யபாரம் உன்னைவிட்டு நீங்கிற்று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ந்த வார்த்ததை ராஜாவின் வாயில் இருக்கும்போதே வானத்திலிருந்து ஒரு சத்தம் உண்டாகி: ராஜாவாகிய நேபுகாத்நேச்சாரே, ராஜ்யபாரம் உன்னைவிட்டு நீங்கிற்று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னுஷரினின்று தள்ளப்படுவாய்; வெளியின் மிருகங்களோடே சஞ்சரிப்பாய்; மாடுகளைப்போல் புல்லை மேய்வாய்; இப்படியே உன்னதமாவர் மனுஷருடைய ராஜ்யத்தில் ஆளுகைசெய்து, தமக்குச் சித்தமாயிருக்கிறவனுக்கு அதைக் கொடுக்கிறாரென்பதை நீ அறிந்துகொள்ளுமட்டும் ஏழு காலங்கள் உன்மேல் கடந்துபோகும் என்று உனக்குச் சொல்லப்படுகிறது என்று விளம்பினத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னுஷரினின்று தள்ளப்படுவாய்; வெளியின் மிருகங்களோடே சஞ்சரிப்பாய்; மாடுகளைப்போல் புல்லை மேய்வாய்; இப்படியே உன்னதமாவர் மனுஷருடைய ராஜ்யத்தில் ஆளுகைசெய்து, தமக்குச் சித்தமாயிருக்கிறவனுக்கு அதைக் கொடுக்கிறாரென்பதை நீ அறிந்துகொள்ளுமட்டும் ஏழு காலங்கள் உன்மேல் கடந்துபோகும் என்று உனக்குச் சொல்லப்படுகிறது என்று விளம்பின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னுஷரினின்று தள்ளப்படுவாய்; வெளியின் மிருகங்களோடே சஞ்சரிப்பாய்; மாடுகளைப்போல் புல்லை மேய்வாய்; இப்படியே உன்னதமாவர் மனுஷருடைய ராஜ்யத்தில் ஆளுகைசெய்து, தமக்குச் சித்தமாயிருக்கிறவனுக்கு அதைக் கொடுக்கிறாரென்பதை நீ அறிந்துகொள்ளுமட்டும் ஏழு காலங்கள் உன்மேல் கடந்துபோகும் என்று உனக்குச் சொல்லப்படுகிறது என்று விளம்பின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னதமான தேவன் என்னிடத்தில் செய்த அடையாளங்களையும் அற்புதங்களையும் பிரசித்தப்படுத்துவது எனக்கு நன்மையாய்க் கண்டது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நேரமே இந்த வார்த்தை நேபுகாத்நேச்சாரிடத்தில் நிறைவேறிற்று; அவன் மனுஷரினின்று தள்ளப்பட்டு, மாடுகளைப்போல் புல்லை மேய்ந்தான்; அவனுடைய தலைமயிர் கழுகுகளுடைய இறகுகளைப்போலவும் அவனுடைய நகங்கள் பட்சிகளுடைய நகங்களைப்போலவும் வளருமட்டும் அவன் சரீரம் ஆகாயத்துப் பனியிலே நனைந்தது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நேரமே இந்த வார்த்தை நேபுகாத்நேச்சாரிடத்தில் நிறைவேறிற்று; அவன் மனுஷரினின்று தள்ளப்பட்டு, மாடுகளைப்போல் புல்லை மேய்ந்தான்; அவனுடைய தலைமயிர் கழுகுகளுடைய இறகுகளைப்போலவும் அவனுடைய நகங்கள் பட்சிகளுடைய நகங்களைப்போலவும் வளருமட்டும் அவன் சரீரம் ஆகாயத்துப் பனியிலே நனைந்தது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நேரமே இந்த வார்த்தை நேபுகாத்நேச்சாரிடத்தில் நிறைவேறிற்று; அவன் மனுஷரினின்று தள்ளப்பட்டு, மாடுகளைப்போல் புல்லை மேய்ந்தான்; அவனுடைய தலைமயிர் கழுகுகளுடைய இறகுகளைப்போலவும் அவனுடைய நகங்கள் பட்சிகளுடைய நகங்களைப்போலவும் வளருமட்டும் அவன் சரீரம் ஆகாயத்துப் பனியிலே நனைந்தது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ந்த நாட்கள் சென்றபின்பு நேபுகாத்நேச்சாராகிய நான் என் கண்களை வானத்துக்கு ஏறெடுத்தேன்; என் புத்தி எனக்குத் திரும்பி வந்தது; அப்பொழுது நான் உன்னதமானவரை ஸ்தோத்திரித்து, என்றென்றைக்கும் ஜீவித்திருக்கிறவரைப் புகழ்ந்து மகிமைப்படுத்தினேன்; அவருடைய கர்த்தத்துவமே நித்திய கர்த்தத்துவம், அவருடைய ராஜ்யமே தலைமுறை தலைமுறையாக நிற்கும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ந்த நாட்கள் சென்றபின்பு நேபுகாத்நேச்சாராகிய நான் என் கண்களை வானத்துக்கு ஏறெடுத்தேன்; என் புத்தி எனக்குத் திரும்பி வந்தது; அப்பொழுது நான் உன்னதமானவரை ஸ்தோத்திரித்து, என்றென்றைக்கும் ஜீவித்திருக்கிறவரைப் புகழ்ந்து மகிமைப்படுத்தினேன்; அவருடைய கர்த்தத்துவமே நித்திய கர்த்தத்துவம், அவருடைய ராஜ்யமே தலைமுறை தலைமுறையாக நிற்கும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ந்த நாட்கள் சென்றபின்பு நேபுகாத்நேச்சாராகிய நான் என் கண்களை வானத்துக்கு ஏறெடுத்தேன்; என் புத்தி எனக்குத் திரும்பி வந்தது; அப்பொழுது நான் உன்னதமானவரை ஸ்தோத்திரித்து, என்றென்றைக்கும் ஜீவித்திருக்கிறவரைப் புகழ்ந்து மகிமைப்படுத்தினேன்; அவருடைய கர்த்தத்துவமே நித்திய கர்த்தத்துவம், அவருடைய ராஜ்யமே தலைமுறை தலைமுறையாக நிற்கும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ூமியின் குடிகள் எல்லாம் ஒன்றுமில்லையென்று எண்ணப்படுகிறார்கள்; அவர் தமது சித்தத்தின்படியே வானத்தின் சேனையையும் பூமியின் குடிகளையும் நடத்துகிறார், அவருடைய கையைத் தடுத்து அவரை நோக்கி: என்ன செய்கிறீரென்று சொல்லத்தக்கவன் ஒருவனும் இல்லை என்றே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ூமியின் குடிகள் எல்லாம் ஒன்றுமில்லையென்று எண்ணப்படுகிறார்கள்; அவர் தமது சித்தத்தின்படியே வானத்தின் சேனையையும் பூமியின் குடிகளையும் நடத்துகிறார், அவருடைய கையைத் தடுத்து அவரை நோக்கி: என்ன செய்கிறீரென்று சொல்லத்தக்கவன் ஒருவனும் இல்லை என்றே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ூமியின் குடிகள் எல்லாம் ஒன்றுமில்லையென்று எண்ணப்படுகிறார்கள்; அவர் தமது சித்தத்தின்படியே வானத்தின் சேனையையும் பூமியின் குடிகளையும் நடத்துகிறார், அவருடைய கையைத் தடுத்து அவரை நோக்கி: என்ன செய்கிறீரென்று சொல்லத்தக்கவன் ஒருவனும் இல்லை என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னதமான தேவன் என்னிடத்தில் செய்த அடையாளங்களையும் அற்புதங்களையும் பிரசித்தப்படுத்துவது எனக்கு நன்மையாய்க் கண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ആ വൃക്ഷം വളർന്നു ബലപ്പെട്ടു; അതു ആകാശത്തോളം ഉയരമുള്ളതും സർവ്വഭൂമിയുടെയും അറ്റത്തോള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ണാകുന്നതും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വന്റെ അടയാളങ്ങൾ എത്ര വലിയവ! അവന്റെ അത്ഭുതങ്ങൾ എത്ര ശ്രേഷ്ഠമായവ! അവന്റെ രാജത്വം എന്നേക്കുമ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ത്വവും അവന്റെ ആധിപത്യം തലമുറതലമുറയായുള്ളതു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തിന്റെ ഇല ഭംഗിയുള്ളതും ഫലം അനവധിയും ആയിരുന്നു; എല്ലാവർക്കും അതിൽ ആഹാരം ഉണ്ടായിര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ട്ടുമൃഗങ്ങൾ അതിന്റെ കീഴെ തണലിളെച്ചുവന്നു; ആകാശത്തിലെ പക്ഷികൾ അതിന്റെ കൊമ്പുകളിൽ വസിച്ചു; സകലജഡ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ുകൊണ്ടു ഉപജീവനം കഴിച്ചുപോ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നെബൂഖദ് നേസർ എന്ന ഞാൻ എന്റെ അരമനയിൽ സ്വൈരമായും എന്റെ രാജധാനിയിൽ സുഖമായും വസിച്ചിരിക്കുമ്പോൾ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വപ്നം കണ്ട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കിടക്കയിൽവെച്ചു എനിക്കു ഉണ്ടായ ദർശനത്തിൽ ഒരു ദൂതൻ, ഒരു പരിശുദ്ധൻ തന്നേ, സ്വർഗ്ഗത്തിൽന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മന്ത്രവാദിശ്രേഷ്ഠനായ ബേൽത്ത് ശസ്സരേ, വിശുദ്ധദേവന്മാരുടെ ആത്മാവു നിന്നിൽ ഉണ്ടെന്നും ഒരു രഹസ്യ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റങ്ങിവരുന്നതു ഞാൻ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തുനിമിത്തം ഭയപ്പെട്ടു, കിടക്കയിൽവെച്ചു എനിക്കുണ്ടായ നിരൂപണങ്ങളാലും ദർശനങ്ങളാലും വ്യാകുലപ്പെ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വൻ ഉച്ചത്തിൽ വിളിച്ചുപറഞ്ഞതു: വൃക്ഷം വെട്ടിയിട്ടു, അതിന്റെ കൊമ്പു മുറിച്ചു, ഇല കുടഞ്ഞു, ക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ിതറിച്ചുകളവിൻ; അതിന്റെ കീഴിൽനിന്നു മൃഗങ്ങളും കൊമ്പുകളിൽനിന്നു പക്ഷികളും പൊയ്ക്കൊള്ള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സ്വപ്നത്തിന്റെ അർത്ഥം അറിയിക്കേണ്ടതിന്നു ബാബേലിലെ സകലവിദ്വാന്മാരെയും എന്റെ മുമ്പിൽ കൊണ്ടുവര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ാൻ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തിന്റെ തായ് വേരോ വയലിലെ ഇളമ്പുല്ലിൽ ഇരിമ്പും താമ്രവുംകൊണ്ടുള്ള ബന്ധനത്തോടെ ഭൂമി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െച്ചേക്കുവിൻ; അവൻ ആകാശത്തിലെ മഞ്ഞുകൊണ്ടു നനയട്ടെ; അവന്നു മൃഗങ്ങളോടുകൂടെ നിലത്തെ പുല്ലു ഉപജീവ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യിരിക്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ങ്ങനെ മന്ത്രവാദികളും ആഭിചാരകന്മാരും കല്ദയരും ശകുനവാദികളും അകത്തു വന്നു; ഞാൻ സ്വപ്നം അവര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ക്കു വിഷമമല്ലെന്നും ഞാൻ അറിയുന്നതുകൊണ്ടു ഞാൻ കണ്ട സ്വപ്നത്തിന്റെ താല്പര്യവും അർത്ഥവും പറ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വരിച്ചുപറഞ്ഞു; അവർ അർത്ഥം അറിയിച്ചില്ല താന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ന്റെ മാനുഷസ്വഭാവം മാറി മൃഗസ്വഭാവമായിത്തീരട്ടെ; അങ്ങനെ അവന്നു ഏഴു കാലം കഴിയ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ഒടുവിൽ എന്റെ ദേവന്റെ നാമദേധപ്രകാരം ബേൽത്ത് ശസ്സർ എന്നു പേരുള്ളവനും വിശുദ്ധദേവ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ത്മാവുള്ളവനുമായ ദാനീയേൽ എന്റെ മുമ്പിൽ വന്നു; അവനോടു ഞാൻ സ്വപ്നം വിവരിച്ച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ത്യുന്നതനായവൻ മനുഷ്യരുടെ രാജത്വത്തിന്മേൽ വാഴുകയും അതിനെ തനിക്കു ബോധിച്ചവന്നു കൊടു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ുഷ്യരിൽ അധമനായവനെ അതിന്മേൽ വാഴിക്കയും ചെയ്യുന്നു എന്നു ജീവനോടിരിക്കുന്നവർ അറിയേണ്ടതിന്നു ഈ വിധ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ൂതന്മാരുടെ നിർണ്ണയവും കാര്യം വിശുദ്ധന്മാരുടെ കല്പനയു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നെബൂഖദ്നേസർരാജാവായ ഞാൻ ഈ സ്വപ്നം കണ്ടു; എന്നാൽ ബേൽത്ത് ശസ്സരേ, എന്റെ രാജ്യത്തിലെ വിദ്വാന്മാർ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ർക്കും അതിന്റെ അർത്ഥം അറിയിപ്പാൻ കഴിയായ്കകൊണ്ടു നീ അതിന്റെ അർത്ഥം അറിയിച്ചുതരേണ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ുദ്ധദേവന്മാരുടെ ആത്മാവു നിന്നിൽ ഉള്ളതുകൊണ്ടു നീ അതിന്നു പ്രാപ്തനാ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നെബൂഖദ്നേസർരാജാവു സർവ്വഭൂമിയിലും പാർക്കുന്ന സകലവംശങ്ങൾക്കും ജാതികൾക്കും ഭാഷക്കാർക്കും എഴുതുന്ന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പ്പോൾ ബേൽത്ത് ശസ്സർ എന്നും പേരുള്ള ദാനീയേൽ കുറെ നേരത്തേക്കു സ്തംഭിച്ചിരുന്നു; അവർ വിചാരങ്ങള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രവശനായി. രാജാവു അവനോടു: ബേൽത്ത് ശസ്സരേ, സ്വപ്നവും അതിന്റെ അർത്ഥവുംനിമിത്തം നീ പരവശനാകരുതേ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ച്ചു. ബേൽത്ത ശസ്സർ ഉത്തരം പറഞ്ഞതു: യജമാനനേ, സ്വപ്നം തിരുമനസ്സിലെ ശത്രുക്കൾക്കും അതിന്റെ അർത്ഥ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ുമനസ്സിലെ വൈരികൾക്കും ഭവിക്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ആ നേരത്തു തന്നേ എന്റെ ബുദ്ധി മടങ്ങിവന്നു; എന്റെ രാജത്വത്തിന്റെ മഹത്വത്തിന്നായി എന്റെ മഹിമ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ഖപ്രകാശവും മടങ്ങിവന്നു; എന്റെ മന്ത്രിമാരും മഹത്തുക്കളും എന്നെ അന്വേഷിച്ചു; ഞാൻ എന്റെ രാജത്വ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ഥാസ്ഥാനപ്പെട്ടു, ശ്രേഷ്ഠമഹത്വം എനിക്കു അധികമായി സിദ്ധ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വളർന്നു ബലപ്പെട്ടതും ആകാശത്തോളം ഉയരമുള്ളതും ഭൂമിയിൽ എല്ലാടത്തുനിന്നും കാണാകുന്നത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ഇപ്പോൾ നെബൂഖദ്നേസർ എന്ന ഞാൻ സ്വർഗ്ഗസ്ഥനായ രാജാവിനെ സ്തുതിച്ചു പകഴ്ത്തി ബഹുമാനിക്കുന്നു;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ൃത്തികൾ ഒക്കെയും സത്യവും അവന്റെ വഴികൾ ന്യായവും ആകുന്നു; നിഗളിച്ചുനടക്കുന്നവരെ താഴ്ത്തുവാനും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ക്കു ശുഭം വർദ്ധിച്ചുവര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ാപ്തൻ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ഭംഗിയുള്ള ഇലയും അനവധി ഫലവും എല്ലാവർക്കും ആഹാരവും ഉള്ളതും കീഴെ കാട്ടുമൃഗങ്ങൾ വസിച്ചതും കൊമ്പുക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കാശത്തിലെ പക്ഷികൾക്കു പാർപ്പിടം ഉണ്ടായിരുന്നതുമായി കണ്ട വൃക്ഷ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രാജാവേ, വർദ്ധിച്ചു ബലവാനായി തീർന്നിരിക്കുന്ന തിരുമേനി തന്നേ; തിരുമനസ്സിലെ മഹത്വം വർദ്ധ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കാശംവരെയും ആധിപത്യം ഭൂമിയുടെ അറുതിവരെയും എത്ത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ഒരു ദൂതൻ, ഒരു പരിശുദ്ധൻ തന്നേ സ്വർഗ്ഗത്തിൽനിന്നു ഇറങ്ങിവന്നു: വൃക്ഷത്തെ വെട്ടിയ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ശിപ്പിച്ചുകളവിൻ; എങ്കിലും അതിന്റെ തായ് വേർ വയലിലെ ഇളമ്പുല്ലിൽ ഇരിമ്പും താമ്രവും കൊണ്ട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ന്ധനത്തോടുകൂടെ ഭൂമിയിൽ വെച്ചേക്കുവിൻ; അവൻ ആകാശത്തിലെ മഞ്ഞുകൊണ്ടു നനയട്ടെ; അവന്നു ഏഴുകാല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ഴിയുന്നതുവരെ അവന്റെ ഉപജീവനം കാട്ടുമൃഗങ്ങളോടു കൂടെ ആയിരിക്കട്ടെ എന്നിങ്ങനെ പറയുന്നതു രാജ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ണ്ട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കിടക്കയിൽവെച്ചു എനിക്കു ഉണ്ടായ ദർശനമാവിതു: ഭൂമിയുടെ നടുവിൽ ഞാൻ ഒരു വൃക്ഷം കണ്ടു; അതു ഏറ്റ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രാജാവേ, അതിന്റെ അർത്ഥം ഇതാകുന്നു; എന്റെ യജമാനനായ രാജാവിന്റെമേൽ വരുന്ന അത്യുന്നതനായവന്റെ വിധി ഇ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്ന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തിരുമേനിയെ മനുഷ്യരുടെ ഇടയിൽനിന്നു നീക്കിക്കളയും; തിരുമനസ്സിലെ വാസം കാട്ടുമൃഗങ്ങളോടുകൂടെയ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ുമേനിയെ കാളയെപ്പോലെ പുല്ലു തീറ്റും; തിരുമേനി ആകാശത്തിലെ മഞ്ഞുകൊണ്ടു നനയും; മനുഷ്യ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ത്വത്തിന്മേൽ അത്യുന്നതനായവൻ വാഴുകയും അതിനെ തനിക്കു ബോധിച്ചവന്നു കൊടുക്കയും ചെയ്യുന്നുവ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ുമനസ്സുകൊണ്ടു അറിയുന്നതുവരെ ഏഴു കാലം കഴി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വൃക്ഷത്തിന്റെ തായ് വേർ വെച്ചേക്കുവാൻ അവർ കല്പിച്ചതോ: വാഴുന്നതു സ്വർഗ്ഗമാകുന്ന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ുമനസ്സുകൊണ്ടു ഗ്രഹിച്ചശേഷം രാജത്വം തിരുമേനിക്കു സ്ഥിരമാകും എന്ന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ആകയാൽ രാജാവേ, എന്റെ ആലോചന തിരുമനസ്സിലേക്കു പ്രസാദമായിരിക്കട്ടെ; നീതിയാൽ പാപങ്ങള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രിദ്രന്മാർക്കു കൃപകാട്ടുന്നതിനാൽ അകൃത്യങ്ങളെയും പരിഹരിച്ചുകൊൾക; അതിനാൽ പക്ഷേ തിരുമനസ്സിലെ സുഖകാല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യരമുള്ളത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ീർഘമായി നില്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ഇതെല്ലാം നെബൂഖദ് നേസർരാജാവിന്നു വന്നു ഭവ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പന്ത്രണ്ടു മാസം കഴിഞ്ഞിട്ടു അവൻ ബാബേലിലെ രാജമന്ദിരത്തിന്മേൽ ഉലാവിക്കൊണ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ഇതു ഞാൻ എന്റെ ധനമാഹാത്മ്യത്താൽ എന്റെ പ്രതാപമഹത്വത്തിന്നായിട്ടു രാജധാനിയായി പണിത മഹതിയാം ബാബേ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ല്ലയോ എന്നു രാജാവു പറഞ്ഞുതുടങ്ങ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ഈ വാക്കു രാജാവിന്റെ വായിൽ ഇരിക്കുമ്പോൾ തന്നേ, സ്വർഗ്ഗത്തിൽനിന്നു ഒരു ശബ്ദം ഉണ്ടായ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െബൂഖദ് നേസർരാജാവേ, നിന്നോടു ഇതു കല്പിക്കുന്നു: രാജത്വം നിന്നെ വിട്ടു നീങ്ങ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നിന്നെ മനുഷ്യരുടെ ഇടയിൽനിന്നു നീക്കിക്കളയും; നിന്റെ പാർപ്പു കാട്ടിലെ മൃഗങ്ങളോടുകൂടെ ആയിരിക്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നെ കാളയെപ്പോലെ പുല്ലു തീറ്റും; അത്യുന്നതനായവൻ മനുഷ്യരുടെ രാജത്വത്തിന്മേൽ വാഴുകയും അതിനെ തന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ോധിച്ചവന്നു കൊടുക്കയും ചെയ്യുന്നു എന്നു നീ അറിയുന്നതുവരെ നിനക്കു ഏഴു കാലം കഴി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ത്യുന്നതനായ ദൈവം എങ്കൽ പ്രവർത്തിച്ച അടയാളങ്ങളും അത്ഭുതങ്ങളും പ്രസിദ്ധമാക്കുന്നതു നന്ന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ഉടൻ തന്നേ ആ വാക്കു നെബൂഖദ് നേസരിന്നു നിവൃത്തിയായി; അവനെ മനുഷ്യരുടെ ഇടയിൽ നിന്നു നീക്കിക്കളഞ്ഞ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റെ രോമം കഴുകന്റെ തൂവൽപോലെയും അവന്റെ നഖം പക്ഷിയുടെ നഖംപോലെയും വളരുന്നതുവരെ, അവൻ കാള എന്നപോ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ല്ലു തിന്നുകയും അവന്റെ ദേഹം ആകാശത്തിലെ മഞ്ഞുകൊണ്ടു നനയുകയു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ആ കാലം കഴിഞ്ഞിട്ടു നെബൂഖദ്നേസർ എന്ന ഞാൻ സ്വർഗ്ഗത്തേക്കു കണ്ണുയർത്തി എന്റെ ബുദ്ധിയും എന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ടങ്ങിവന്നു; ഞാൻ അത്യുന്നതനായവനെ വാഴ്ത്തി, എന്നേക്കും ജീവിച്ചിരിക്കുന്നവനെ സ്മരിച്ചു ബഹുമാനി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ു; അവന്റെ ആധിപത്യം എന്നേക്കുമുള്ള ആധിപത്യവും അവന്റെ രാജത്വം തലമുറതലമുറയായുള്ളതും അ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അവൻ സർവ്വഭൂവാസികളെയും നാസ്തിയായി എണ്ണുന്നു; സ്വർഗ്ഗീയ സൈന്യത്തോടും ഭൂവാസികളോടും ഇഷ്ടംപോ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ർത്തിക്കുന്നു; അവന്റെ കൈ തടുപ്പാനോ നീ എന്തു ചെയ്യുന്നു എന്നു അവനാടു ചോദിപ്പാനോ ആർ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ഴി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ിക്കു തോന്ന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2026-06-03T07:08:44Z</dcterms:created>
  <dcterms:modified xsi:type="dcterms:W3CDTF">2026-06-03T07:08:44Z</dcterms:modified>
  <dc:title>தானியேல்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