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தவைகளோ நி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வர்க்கு அன்பு காட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ப்பவர்க்கு நன்மை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ிப்பவர்க்கு ஆசி கூ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ற்றுவோருக்காக ஜெப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யே முன் வைத்து ஓ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ம்புயல் வந்தாலும் அசை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யும் தாங்கிடுவேன் இயேசு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சோர்ந்து போ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ல் இன்பம் காண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ரங்களைப் பற்றிக் கொண்ட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ம்பி தியானம் செய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லில் நடப்பட்ட மர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யெல்லாம் தவறாமல் கனி கொ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ரங்களைப் பற்றி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் பய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கவலை எனக்க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ிரைவில் நீங்கும் இந்த உபத்திர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ன கனமகிமை உண்ட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கின்ற எல்லாமே அநி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2026-09-16T21:23:27Z</dcterms:created>
  <dcterms:modified xsi:type="dcterms:W3CDTF">2026-09-16T21:23:27Z</dcterms:modified>
  <dc:title>துதிப் பாடல்கள் : 487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