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ாதவைகளோ நித்த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ைவர்க்கு அன்பு காட்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ுப்பவர்க்கு நன்மை செய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ிப்பவர்க்கு ஆசி கூ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ற்றுவோருக்காக ஜெப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யே முன் வைத்து ஓட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ும்புயல் வந்தாலும் அசைவத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ையும் தாங்கிடுவேன் இயேசுவு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ும் சோர்ந்து போவத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த்தில் இன்பம் காண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ரங்களைப் பற்றிக் கொண்ட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ும்பி தியானம் செய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ய்க்காலில் நடப்பட்ட மரம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்கையெல்லாம் தவறாமல் கனி கொட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ரங்களைப் பற்றிக் 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ற்கும் பயம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ும் கவலை எனக்க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விரைவில் நீங்கும் இந்த உபத்திர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மான கனமகிமை உண்ட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்கின்ற எல்லாமே அநித்த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2026-07-31T14:49:46Z</dcterms:created>
  <dcterms:modified xsi:type="dcterms:W3CDTF">2026-07-31T14:49:46Z</dcterms:modified>
  <dc:title>துதிப் பாடல்கள் : 487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