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ுள் சூழும் வேளை நெருங்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வரும்காலமோ நமக்கு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மாக கடந்திடுவோம்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ோடு நித்தியம் வாழ்ந்திடுவோம் -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ணவாளன் தட்டும் குரல் கே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ல் நாமும் சேர்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ின் நிறைவுடன் வாழ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னின் இராஜ்ஜியம் சேர்ந்திடுவோம் -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ினையா வேளையில் வ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ரை மயக்கம் களை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 நாள் நெருங்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இராஜனை முகமுக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நித்தியமாக தரிசிப்போமே -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த்தமாகியே பற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வனாந்திர யாத்திரை முட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டன் நிதம் வாழ்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ிருடனைப்போல் அவர் வரு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விரமாய் மிக நெருங்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த்தமில்லா அவனியில் உள்ள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ுது புலம்பி கதறுவாரே -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2026-09-08T09:49:02Z</dcterms:created>
  <dcterms:modified xsi:type="dcterms:W3CDTF">2026-09-08T09:49:02Z</dcterms:modified>
  <dc:title>துதிப் பாடல்கள் : 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