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ெழுந்தா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ஜெயித்தெழு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உயிரோடு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என்றென்றும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ழுந்த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என்றென்று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2026-07-31T21:53:43Z</dcterms:created>
  <dcterms:modified xsi:type="dcterms:W3CDTF">2026-07-31T21:53:43Z</dcterms:modified>
  <dc:title>துதிப் பாடல்கள் : 749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