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3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, my happy home, 
Name ever dear to me, 
When shall my labours have an end 
In joy, and peace, and the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shall these eyes thy heaven-built walls 
And pearly gates behold ? — 
Thy bulwarks with salvation strong, 
And streets of shining gold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y should I shrink from pain and woe,
Or feel at death dismay ?  
I've Canaan's goodly land in view, 
And realms of endless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postles, martyrs, prophets, there 
Around my Saviour stand ; 
And soon my friends in Christ below 
Will join the glorious ba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Jerusalem, my happy home, 
My soul still pants for thee ; 
Then shall my labours have an end, 
When I thy joys shall s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2026-09-15T15:44:18Z</dcterms:created>
  <dcterms:modified xsi:type="dcterms:W3CDTF">2026-09-15T15:44:18Z</dcterms:modified>
  <dc:title>Hymn : 1010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