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சிருஷ்டிக்கும் எஜமானும் நீரே 
சர்வ சிருஷ்டியைக் காப்பவர் நீரே  
எங்கள் இதயத்தில் உம்மை போற்றுகிறோம் 
என்றென்றும் பணிந்து தொழுவோம்  
ஆஹா ஹா அல்லேலூயா (8) ஆமென்.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ம் பூமி ஒழிந்து போனாலும் உம்  
வார்த்தைகள் என்றும் மாறாதே  
உலகம் அழிந்து மறைந்து போம்  
விசுவாசி என்றென்றும் நிலைப்பான் --- ஆஹா ஹா 
2. சாத்தான் உன்னை எதிர்த்து போதும்  
ஜெயக் கிறிஸ்து உன்னோடே உண்டே  
தோல்வி என்றும் உனக்கில்லையே  
துதிகானம் தொனித்து மகிழ்வாய் --- ஆஹா ஹா 
3. எந்தன் மீட்பருமட் ஜீவனும் நீரே  
என்னை காக்கும் கர்த்தரும் நீரே  
என்னை உமக்கு என்றும் அர்ப்பணித்தேன் 
என் வாழ்வில் ஜோதியும் நீரே --- ஆஹா ஹா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2026-07-31T14:02:29Z</dcterms:created>
  <dcterms:modified xsi:type="dcterms:W3CDTF">2026-07-31T14:02:29Z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