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ள்ளம் உதிக்கும் உறுதி அளிக்கும்
கள்ளங் கபடெல்லாம் அகற்றும்
கடிந்துக் கொள்ளும் கறைகள் போக்கும்
கனமடைய வழி நடத்த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ர்த்தர் வசனம் வல்ல சம்மட்டி
கன் மலையும் நொறுக்கிடுமே
இதய நினைவை வகையாய் அறுக்கும்
இரு புறமும் கருக்குள்ள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ானம் அகலும் பூமி அழியும்
வேத வசனம் நிலைத்திருக்கும்
பரமன் வேதம் எனது செல்வம்
பரவசம் நிதம் அருள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ம் பக்தரின் கீதம்
சுத்தர்கள் போகும் பாதையின் தீபம்
உத்தம மார்க்கம் காட்டும்
சத்திய வேத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ம் பக்தரின் கீதம்
சுத்தர்கள் போகும் பாதையின் தீபம்
உத்தம மார்க்கம் காட்டும்
சத்திய வே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துன்பம் துயரம் வந்தும்
பக்தனைத் தேற்றிடும் ஔஷதம்
சத்திய வே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த்தம் விரும்பும் கர்த்தர் வசனம்
சுத்த பசும் பொன் தெளிந்திடும் தேன்
இதயம் மகிழும் கண்கள் தெளியும்
இருண்ட ஆத்மா உயிரடை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ேதைகளிடம் ஞானம் அருளும்
வேத புத்தகம் மேன்மை தரும்
இரவும் பகலும் இதன் தியானம்
இனிமை தங்கும் தனிமையில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ேதப் பிரியர் தேவ புதல்வர்
சேதமடையா நடந்திடுவார்
இலைகள் உதிரா மரங்கள் போல
இவர்கள் நல்ல கனி தர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ேத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2026-07-31T14:59:55Z</dcterms:created>
  <dcterms:modified xsi:type="dcterms:W3CDTF">2026-07-31T14:59:55Z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