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presProps" Target="presProps.xml"/>
  <Relationship Id="rId56" Type="http://schemas.openxmlformats.org/officeDocument/2006/relationships/viewProps" Target="viewProps.xml"/>
  <Relationship Id="rId5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ர்கள் நாமங்களாவன: ஊரின் குமாரன், இவன் எப்பிராயீம் மலைத்தேசத்தில் இருந்த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தேக்கேரின் குமாரன், இவன் மாக்காத்சிலும், சால்பீமிலும், பெத்ஷிமேசிலும், ஏலோன்பெத்தானானிலும் இருந்த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ஏசேதின் குமாரன், இவன் அறுபோத்தில் இருந்தான்; சோகோவும் எப்பேர் சீமையனைத்தும் இவன் விசாரிப்பில் இருந்தது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ினதாபின் குமாரன், இவன் தோரின் நாட்டுப்புறமனைத்திற்கும் விசாரிப்புக்காரனாயிருந்தான்; சாலொமோனின் குமாரத்தியாகிய தாபாத் இவனுக்கு மனைவியாயிருந்தா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ினதாபின் குமாரன், இவன் தோரின் நாட்டுப்புறமனைத்திற்கும் விசாரிப்புக்காரனாயிருந்தான்; சாலொமோனின் குமாரத்தியாகிய தாபாத் இவனுக்கு மனைவியாயிருந்தா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கிலூதின் குமாரனாகிய பானா, இவன் விசாரிப்பில், தானாகும், மெகிதோவும், சர்த்தனாவுக்குப் பக்கமாகவும் யெஸ்ரயேலுக்குக் கீழாகவும் பெத்செயான் தொடங்கி ஆபேல் மெகொல்லாமட்டும் யக்மெயாமுக்கு அப்புறத்துமட்டும் இருக்கிற பெத்செயான் அனைத்தும் இருந்தது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கிலூதின் குமாரனாகிய பானா, இவன் விசாரிப்பில், தானாகும், மெகிதோவும், சர்த்தனாவுக்குப் பக்கமாகவும் யெஸ்ரயேலுக்குக் கீழாகவும் பெத்செயான் தொடங்கி ஆபேல் மெகொல்லாமட்டும் யக்மெயாமுக்கு அப்புறத்துமட்டும் இருக்கிற பெத்செயான் அனைத்தும் இருந்தது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ேபேரின் குமாரன், இவன் கீலேயாத்திலுள்ள ராமோத்தில் இருந்தான்; கீலேயாத்திலுள்ள மனாசேயின் குமாரனாகிய யாவீரின் கிராமங்களும் மதில்களும் வெண்கல தாழ்ப்பாள்களுமுள்ள பாசான் தேசத்தினுடைய அறுபது பெரிய பட்டணங்களுள்ள அர்கோப் சீமையும் இவன் விசாரிப்பில் இருந்தது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ேபேரின் குமாரன், இவன் கீலேயாத்திலுள்ள ராமோத்தில் இருந்தான்; கீலேயாத்திலுள்ள மனாசேயின் குமாரனாகிய யாவீரின் கிராமங்களும் மதில்களும் வெண்கல தாழ்ப்பாள்களுமுள்ள பாசான் தேசத்தினுடைய அறுபது பெரிய பட்டணங்களுள்ள அர்கோப் சீமையும் இவன் விசாரிப்பில் இருந்தது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இத்தோவின் குமாரன் அகினதாப், இவன் மக்னாயீமில் இருந்த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ராஜாவாகிய சாலொமோன் சமஸ்த இஸ்ரவேலின் மேலும் ராஜாவாயிருந்த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கிமாஸ், இவன் நப்தலியில் இருந்தான்; இவன் சாலொமோனுக்கு இருந்த ஒரு குமாரத்தியாகிய பஸ்மாத் என்பவளை விவாகம்பண்ணின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ஊசாயின் குமாரன் பானா, இவன் ஆசேரிலும் ஆலோத்திலும் இருந்த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பருவாவின் குமாரன் யோசபாத், இவன் இசக்காரில் இருந்த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ஏலாவின் குமாரன் சீமேயி, இவன் பென்யமீனில் இருந்த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ஊரியின் குமாரன் கேபேர், இவன் எமோரியரின் ராஜாவாகிய சீகோனுக்கும் பாசானின் ராஜாவாகிய ஓகுக்கும் இருந்த தேசமாகிய கீலேயாத்தேசத்தில் இருந்தான்; இவன்மாத்திரம் அத்தேசத்தில் அதிபதியாய் இருந்த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ஊரியின் குமாரன் கேபேர், இவன் எமோரியரின் ராஜாவாகிய சீகோனுக்கும் பாசானின் ராஜாவாகிய ஓகுக்கும் இருந்த தேசமாகிய கீலேயாத்தேசத்தில் இருந்தான்; இவன்மாத்திரம் அத்தேசத்தில் அதிபதியாய் இருந்தா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யூதாவும் இஸ்ரவேலும் கடற்கரை மணலத்தனை ஏராளமாயிருந்து, புசித்துக் குடித்து மகிழ்ந்துகொண்டிருந்தார்க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யூதாவும் இஸ்ரவேலும் கடற்கரை மணலத்தனை ஏராளமாயிருந்து, புசித்துக் குடித்து மகிழ்ந்துகொண்டிருந்தார்க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திதொடங்கி, பெலிஸ்தர் தேசவழியாய் எகிப்தின் எல்லைமட்டும் இருக்கிற சகல ராஜ்யங்களையும் சாலொமோன் ஆண்டுகொண்டிருந்தான்; அவர்கள் சாலொமோனுக்குக் காணிக்கைகளைக் கொண்டுவந்து, அவன் உயிரோடிருந்த நாளெல்லாம் அவனைச் சேவித்தார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திதொடங்கி, பெலிஸ்தர் தேசவழியாய் எகிப்தின் எல்லைமட்டும் இருக்கிற சகல ராஜ்யங்களையும் சாலொமோன் ஆண்டுகொண்டிருந்தான்; அவர்கள் சாலொமோனுக்குக் காணிக்கைகளைக் கொண்டுவந்து, அவன் உயிரோடிருந்த நாளெல்லாம் அவனைச் சேவித்தார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னுக்கு இருந்த பிரபுக்கள்: சாதோக்கின் குமாரனாகிய அசரியா பிரதான மந்திரியாயிருந்த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திதொடங்கி, பெலிஸ்தர் தேசவழியாய் எகிப்தின் எல்லைமட்டும் இருக்கிற சகல ராஜ்யங்களையும் சாலொமோன் ஆண்டுகொண்டிருந்தான்; அவர்கள் சாலொமோனுக்குக் காணிக்கைகளைக் கொண்டுவந்து, அவன் உயிரோடிருந்த நாளெல்லாம் அவனைச் சேவித்தார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நாள் ஒன்றிற்குச் சாலொமோனுக்குச் செல்லும் சாப்பாட்டுச் செலவு, முப்பது மரக்கால் மெல்லிய மாவும், அறுபது மரக்கால் மாவும்,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கலைமான்களையும் வெளிமான்களையும் வரையாடுகளையும் கொழுமையான பறவைகளையும் தவிர, கொழுக்கப்பட்ட பத்து மாடுகளும், மேய்ச்சலிலிருந்து வந்த இருபது மாடுகளும் நூறு ஆடுகளுமாம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கலைமான்களையும் வெளிமான்களையும் வரையாடுகளையும் கொழுமையான பறவைகளையும் தவிர, கொழுக்கப்பட்ட பத்து மாடுகளும், மேய்ச்சலிலிருந்து வந்த இருபது மாடுகளும் நூறு ஆடுகளுமாம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நதிக்கு இப்புறத்தில் இருக்கிற திப்சாமுதற்கொண்டு ஆசாமட்டுமுள்ளவையெல்லாவற்றையும், நதிக்கு இப்புறத்திலுள்ள சகல ராஜாக்களையும் ஆண்டுவந்தான்; அவனைச் சுற்றி எங்கும் சமாதானமாயிருந்தது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நதிக்கு இப்புறத்தில் இருக்கிற திப்சாமுதற்கொண்டு ஆசாமட்டுமுள்ளவையெல்லாவற்றையும், நதிக்கு இப்புறத்திலுள்ள சகல ராஜாக்களையும் ஆண்டுவந்தான்; அவனைச் சுற்றி எங்கும் சமாதானமாயிருந்தது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சாலொமோனுடைய நாளெல்லாம் தாண் துவக்கிப் பெயெர்செபாமட்டும், யூதாவும் இஸ்ரவேலும் அவரவர் தங்கள் தங்கள் திராட்சச்செடியின் நிழலிலும், தங்கள் தங்கள் அத்திமரத்தின் நிழலிலும் சுகமாய்க் குடியிருந்தார்கள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சாலொமோனுடைய நாளெல்லாம் தாண் துவக்கிப் பெயெர்செபாமட்டும், யூதாவும் இஸ்ரவேலும் அவரவர் தங்கள் தங்கள் திராட்சச்செடியின் நிழலிலும், தங்கள் தங்கள் அத்திமரத்தின் நிழலிலும் சுகமாய்க் குடியிருந்தார்க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சாலொமோனுக்கு நாலாயிரம் இரதக் குதிரைலாயங்களும், பன்னீராயிரம் குதிரைவீரரும் இருந்தார்கள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மேற்சொல்லிய மணியகாரரில் ஒவ்வொருவரும் தன் தன் மாதத்திலே சாலொமோன் ராஜாவுக்கும், ராஜாவின் பந்திக்கு வரும் யாவருக்கும் வேண்டியவைகளை ஒரு குறைவுமின்றி பராமரித்து,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சீசாவின் குமாரராகிய ஏலிகோரேப்பும் அகியாவும் சம்பிரதிகளாயிருந்தார்கள்; அகிலூதின் குமாரன் யோசபாத் மந்திரியாயிருந்தா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மேற்சொல்லிய மணியகாரரில் ஒவ்வொருவரும் தன் தன் மாதத்திலே சாலொமோன் ராஜாவுக்கும், ராஜாவின் பந்திக்கு வரும் யாவருக்கும் வேண்டியவைகளை ஒரு குறைவுமின்றி பராமரித்து,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குதிரைகளுக்கும் ஒட்டகங்களுக்கும் வேண்டிய வாற்கோதுமையையும், வைக்கோலையும், அவரவர் தங்களுக்கு இடப்பட்ட கட்டளையின்படி அவைகள் இருக்கும் ஸ்தலத்திற்குக் கொண்டுவருவார்கள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குதிரைகளுக்கும் ஒட்டகங்களுக்கும் வேண்டிய வாற்கோதுமையையும், வைக்கோலையும், அவரவர் தங்களுக்கு இடப்பட்ட கட்டளையின்படி அவைகள் இருக்கும் ஸ்தலத்திற்குக் கொண்டுவருவார்கள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தேவன் சாலொமோனுக்கு மிகுதியான ஞானத்தையும் புத்தியையும், கடற்கரை மணலத்தனையான மனோவிருத்தியையும் கொடுத்தார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தேவன் சாலொமோனுக்கு மிகுதியான ஞானத்தையும் புத்தியையும், கடற்கரை மணலத்தனையான மனோவிருத்தியையும் கொடுத்தார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சகல கிழக்கத்திப் புத்திரரின் ஞானத்தையும் எகிப்தியரின் சகல ஞானத்தையும் பார்க்கிலும் சாலொமோனின் ஞானம் சிறந்ததாயிருந்தது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வன் எஸ்ராகியனாகிய ஏத்தானிலும், ஏமான், கல்கோல், தர்தா என்னும் மாகோலின்குமாரரிலும், மற்ற எல்லா மனுஷரிலும் ஞானவானாயிருந்தான்; சுற்றிலும் இருந்த சகல ஜாதிகளிலும் அவன் கீர்த்தி பிரபலமாயிருந்தது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வன் எஸ்ராகியனாகிய ஏத்தானிலும், ஏமான், கல்கோல், தர்தா என்னும் மாகோலின்குமாரரிலும், மற்ற எல்லா மனுஷரிலும் ஞானவானாயிருந்தான்; சுற்றிலும் இருந்த சகல ஜாதிகளிலும் அவன் கீர்த்தி பிரபலமாயிருந்தது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வன் மூவாயிரம் நீதிமொழிகளைச் சொன்னான்; அவனுடைய பாட்டுகள் ஆயிரத்து ஐந்து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லீபனோனில் இருக்கிற கேதுருமரங்கள் முதற்கொண்டு சுவரில் முளைக்கிற ஈசோப்புப் பூண்டுவரைக்குமுள்ள மரமுதலிய தாபரங்களைக்குறித்தும், மிருகங்கள் பறவைகள் ஊரும்பிராணிகள் மச்சங்கள் ஆகிய இவைகளைக்குறித்தும் வாக்கியங்களைச் சொன்ன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யோய்தாவின் குமாரன் பெனாயா படைத்தலைவனும், சாதோக்கும் அபியத்தாரும் ஆசாரியர்களுமாயிருந்தார்கள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லீபனோனில் இருக்கிற கேதுருமரங்கள் முதற்கொண்டு சுவரில் முளைக்கிற ஈசோப்புப் பூண்டுவரைக்குமுள்ள மரமுதலிய தாபரங்களைக்குறித்தும், மிருகங்கள் பறவைகள் ஊரும்பிராணிகள் மச்சங்கள் ஆகிய இவைகளைக்குறித்தும் வாக்கியங்களைச் சொன்னான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சாலொமோனின் ஞானத்தைக் குறித்துக் கேள்விப்பட்ட பூமியின் சகல ராஜாக்களிடத்திலுமிருந்து நானாஜாதியான ஜனங்களும் அவனுடைய ஞானத்தைக் கேட்கிறதற்கு வந்தார்கள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சாலொமோனின் ஞானத்தைக் குறித்துக் கேள்விப்பட்ட பூமியின் சகல ராஜாக்களிடத்திலுமிருந்து நானாஜாதியான ஜனங்களும் அவனுடைய ஞானத்தைக் கேட்கிறதற்கு வந்த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ாத்தானின் குமாரன் அசரியா மணியகாரரின் தலைவனாயிருந்தான்; நாத்தானின் குமாரன் சாபூத் ராஜாவின் பிரதானியும் இஷ்டனுமாயிருந்த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கீஷார் அரமனை விசாரிப்புக்காரனும், அப்தாவின் குமாரன் அதோனிராம் பகுதி விசாரிப்புக்காரனுமாய் இருந்த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ராஜாவுக்கும் அவன் அரமனைக்கும் வேண்டிய உணவுப்பொருள்களைச் சேகரிக்கிற பன்னிரண்டு மணியகாரர் சாலொமோனுக்கு இஸ்ரவேல் தேசமெங்கும் வைக்கப்பட்டிருந்தார்கள்; அவர்கள் மாதத்துக்கு ஒவ்வொருவராக வருஷமுழுவதும் பராமரித்துவந்த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ராஜாவுக்கும் அவன் அரமனைக்கும் வேண்டிய உணவுப்பொருள்களைச் சேகரிக்கிற பன்னிரண்டு மணியகாரர் சாலொமோனுக்கு இஸ்ரவேல் தேசமெங்கும் வைக்கப்பட்டிருந்தார்கள்; அவர்கள் மாதத்துக்கு ஒவ்வொருவராக வருஷமுழுவதும் பராமரித்துவந்த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064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એ બાર પ્રશાશકનાં નામ નીચે પ્રમાંણે છે;બેનહૂર એફ્રાઈમના પહાડી પ્રદેશનો પ્રશાશક હત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બેન-દેકેર માંકાશ, શાઆલ્બીમ, બેથશેમેશ અને એલોન બેથહાનાનનો પ્રશાશક હત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બેન-હેશેદ અરૂબ્બોથ, સોખોહ અને હેફેરના બધાં પ્રદેશોનો પ્રશાશક હત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નાફોથ પહાડી પ્રદેશ પર બેન-અબીનાદાબ પ્રશાશક હતો. તે સુલેમાંનની પુત્રી, રાજકુંવરી ટાફાથને પરણ્ય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હત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અહીલૂદના પુત્ર બાઅનાએ તાઅનાખ તથા મગિદ્દો, અને સારથાનની બાજુમાં યિઝએલ તળે આખા બેથશઆનમાં પ્રશાશ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હતો, તેણે બેથશઆનથી છેક આબેલ મહોલાહ અને યોકમઆમની પેલી પાર સુધી શાસન કર્ય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બેનગેબેર રામોથ ગિલયાદ, મનાશ્શાના પુત્ર યાઈરના ગિલયાદમાં આવેલ ગામો તથા બાશાનમાંનો આગોર્બ પ્રદેશ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ર પ્રશાશક હતો. આમાં કાંસાના સળીયાં અને દીવાલો વાળા સાંઇઠ મોટાઁ નગરો પણ સમાંયેલા હત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ઇદ્દોના પુત્ર અહીનાદાબ માંહનાઇમનો પ્રશાશક હત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સમગ્ર ઇસ્રાએલ પર રાજા સુલેમાંન રાજય કરતો હત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અહીમાંઆસ નફતાલીનો પ્રશાશક હતો અને તે સુલેમાંનની પુત્રી બાસમાંથને પરણ્યો હત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હૂશાયના પુત્ર બાઅનાઅ આશેર અને બઆલોથનો પ્રશાશક હત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4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પારૂઆહના પુત્ર યહોશાફાટ ઇસ્સાખારનો પ્રશાશક હત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4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એલાના પુત્ર શિમઇ બિન્યામીનનો પ્રશાશક હત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4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ઉરીના પુત્ર ગેબેર ગિલયાદનો પ્રશાશક હતો, એ ભૂમિનો જેના પર અમોરીઓનો રાજા સીહોન અને બાશાનનો રાજા ઓગ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4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એક સમયે રાજ્ય કરતાં હતાં યહૂદામાં ત્યારે એક જ પ્રશાશક હત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4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યહૂદા અને ઇસ્રાએલ સમુદ્ર કિનારે રહેલી રેતીની જેમ લોકોથી ભરેલા હતાં અને તેઓ પાસે ખાવાપીવાનુ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4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ુષ્કળ હતું અને સુખી હતા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4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સુલેમાંન રાજા યુફ્રેતિસ નદીથી પલિસ્તીઓના દેશ સુધી તથા દક્ષિણે મિસર સરહદ સુધીના સમગ્ર પ્રદેશ પ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4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શાસન કરતો હતો. આ પ્રદેશના તાબેદાર લોકો સુલેમાંનને ઉપહાર આપતા હતા. સુલેમાંનના જીવનકાળ દરમ્યાન તેઓ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તેના અમલદારો નીચે પ્રમાંણે હતા:સાદોકનો પુત્ર અઝાર્યા યાજક હત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4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ેમને આધીન રહેતા હત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4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રાજમહેલમાં વસનારાં રાજવી કુટુંબીના રોજીંદા ખોરાક માંટે 30 માંપ મેંદો, 60 માંપ લોટ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4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તબેલામાં ચરાવેલા દસ ગોધા, અને ચરાણમાં ચરાવેલા 20 ગોધા, 100 ઘેટાં અને અવારનવાર હરણ, સાબર, કાળિયા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4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અને પુષ્ટ પક્ષીઓ રાજાના રસોડામાં પૂરાં પાડવામાં આવતાં હત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4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રાજા સુલેમાંને ફ્રાંત નદી પેલે પારના વિસ્તારમાં છેક તિફસાહથી તે ગાઝા સુધી શાસન કર્યું. ત્યાંન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4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બધા રાજાઓ પર તેણે રાજ કર્યું, અને તેના રાજયમાં સર્વત્ર શાંતિ હત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4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સુલેમાંનના સર્વ દિવસો સુરક્ષા ભરેલાં હતાં જે બધાંને, દાનથી તે બેરશેબા સુધી યહૂદિયા તથા ઇસ્રાએલન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4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બધાં લોકો જેઓ પોતપોતાના દ્રાક્ષાવેલા નીચે તથા પોતપોતાની અંજીરી નીચે રહેતાં તે લોકોને અપાઇ હત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4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સુલેમાંન પાસે રથોના ઘોડાઓ માંટે 40,000 તબેલા હતા અને 12,000 રથ ચાલકો હત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4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પોતાને ભાગે આવેલા માંસમાં સુલેમાંન રાજાને તથા સુલેમાંનને ત્યાં જમવા આવનાર સઘળાંને ખોરાક પૂર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શીશાના પુત્રો અલીહોરેફ તથા અહીયાલ પત્રકારો હતા. અહીલૂદનો પુત્ર યહોશાફાટ ઇતિહાસકાર હત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4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ાડતો હતો; દરેક અધિકારી એક મહિના માંટે ખોરાક પૂરો પાડતો હતો. તેઓ કોઇપણ વસ્તુ છોડી મૂકવા માંગતાં નથ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4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તેઓ, પ્રત્યેક પોતપોતાને સોંપેલી ફરજ પ્રમાંણે, પોતાના ઘોડાઓને માંટે તથા રાજાના ઘોડાઓ માંટે જવ તથ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4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ુકુ ઘાસ મોકલતા હત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4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દેવે સુલેમાંનને ઘણું ડહાપણ તથા વિવેકબુદ્ધિ તથા સમુદ્ર કિનારે રહેલી રેતીની જેમ વિશાળ સમજણશકિ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4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આપ્યાં હતા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4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મિસર તથા પૂર્વના દેશોના મહાન જ્ઞાનીઓને ઘણું જ્ઞાન હતું પરંતુ તે સુલેમાંનના ડહાપણથી ઓછું હત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4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એથામ એઝ્હી તથા માંહોલના પુત્રો હેમાંન, કાલ્કોલ, અને દાર્દા જ્ઞાનીઓ હતાં પરંતુ તેમના કરતા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4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ુલેમાંન અધિક જ્ઞાની હતો. આજુબાજુની પ્રજાઓમાં તેની કીતિર્ પ્રસરેલી હત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4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તેણે 3,000 કહેવતો અને 1,005 ગીતોની રચના કરી હત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4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સુલેમાંને લબાનોનના દેવદાર વૃક્ષથી માંડીને દીવાલોમાંથી ઉગતા ઝુફાના વૃક્ષો બાબત જ્ઞાન આપ્ય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યહોયાદાનો પુત્ર બનાયા લશ્કરનો સરસેનાધિપતિ હતો. સાદોક તથા અબ્યાથાર યાજકો હત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4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ુલેમાંને પશુઓ, પક્ષીઓ, પેટે ચાલનારા પ્રાણીઓ તથા માંછલીઓ વિષે જ્ઞાન આપ્ય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4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જે સર્વ લોકોએ તથા પૃથ્વી પરના જે સર્વ રાજાઓએ સુલેમાંનના જ્ઞાન વિષે સાંભળ્યું હતું, તેઓ તેન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4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જ્ઞાનની વાતો સાંભળવા આવતા હત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નાથાનનો પુત્ર અઝાર્યા રાજયપાલોનો વડો હતો. યાજક નાથાનનો પુત્ર ઝાબૂદ રાજાનો મિત્ર હત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રાજમહેલની બાબતોનો વ્યવસ્થાપક અહીશાર હતો; અને આબ્દાનો પુત્ર અદોનીરામ વેઠ મજૂરોનો અધિકારી હત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ઇસ્રાએલમાં બાર પ્રશાશક હતા અને દરેક જણ રાજાના પરિવાર માંટે અનાજ પુરું પાડતા હતા. દર વષેર્ દરે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્રશાશક એક મહિનાનું અનાજ પૂરું પાડતા હતા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2026-06-03T12:36:50Z</dcterms:created>
  <dcterms:modified xsi:type="dcterms:W3CDTF">2026-06-03T12:36:50Z</dcterms:modified>
  <dc:title>1 இராஜாக்கள் : 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