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யாரேனும் இவ்வாண்டி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ின் பள்ளத்தாக்கி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ல்லின், உந்தன் கோல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ும், நல்ல மேய்ப்ப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ாங்கள் உந்தன் தாசர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்மை பக்தி உள்ளோர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மட்டும் நிலைக்க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ு கிரீடம் ஈகுவ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ஏசு கர்த்தரா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ர் மன்னன் என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ன்னோர் ஆண்டு முற்று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உம்மைப் போற்ற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வீட்டில் வாழு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ை மகா அன்ப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ு வந்தீர் இயேசுவ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ுதி செய்வோ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ீரே இந்த ஆண்ட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துணையாயிர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த் துன்பம் தாழ்வ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த் தங்கியருள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2026-09-05T22:57:31Z</dcterms:created>
  <dcterms:modified xsi:type="dcterms:W3CDTF">2026-09-05T22:57:31Z</dcterms:modified>
  <dc:title>துதிப் பாடல்கள் : 600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