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ாரேனும் இவ்வாண்ட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வின் பள்ளத்தாக்க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்லின், உந்தன் கோல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ற்றும், நல்ல மேய்ப்ப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ாங்கள் உந்தன் தாச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்மை பக்தி உள்ளோர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மட்டும் நிலைக்க ந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 கிரீடம் ஈகுவ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ஏசு கர்த்தரா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ர் மன்னன் என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ன்னோர் ஆண்டு முற்று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உம்மைப் போற்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வீட்டில் வாழு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ை மகா அன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த்து வந்தீர் இயேசு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த் துதி செய்வோ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ே இந்த ஆண்ட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துணையாயிரு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த் துன்பம் தாழ்வ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த் தங்கியரு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2026-07-09T08:54:06Z</dcterms:created>
  <dcterms:modified xsi:type="dcterms:W3CDTF">2026-07-09T08:54:06Z</dcterms:modified>
  <dc:title>துதிப் பாடல்கள் : 600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