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6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க்கம் நிறைந்தவரே என் இயேசு ராஜனே
எண்ணில்லா அதிசயங்கள் எண்ணில்லா அற்புதங்கள்
என் வாழ்வில் செய்த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ி எண்ணி நான் பாடுவேன்
ஒவ்வொன்றாய் சொல்லி பா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ிறுமையும் எளிமையுமான என்னை
என்றும் நினைப்பவரே
தாயாய் தந்தையாய் இஸ்ரவேலின் தேவனே
என்னை நடத்துகின்ற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னாந்திரம் வறட்சியுமான என் வாழ்வை
என்றும் காண்பவரே
ஆகாரின் கதறலுக்கு இரங்கின என் தேவன்
எனக்கும் இரங்கின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னிமையுயும் வெறுமையுமான என் வாழ்வில்
துணையாய் வந்தீரையா
ஜீவனுள்ள நாளெல்லாம் நன்மையும் கிருபையும்
என்னை தொடர்ந்தி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2026-07-30T18:16:06Z</dcterms:created>
  <dcterms:modified xsi:type="dcterms:W3CDTF">2026-07-30T18:16:06Z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