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்கள் உண்ணும் உணவ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ஜனங்களை போஷித்தீர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் யார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ஜனங்களை நேசித்திட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யை நீர் பிள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ஜனங்களின் தாகம் தீர்த்தீர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அதிச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ம் அற்புதம் செய்திடுவீர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தேவர்களில் உமக்கொப்பானவர் ய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த்திலும் பூமியிலும் உமக்கொப்பானவர் யார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ொப்பானவர் யார் உமக்கொப்பானவர் ய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த்திலும் பூமியிலும் உமக்கொப்பானவர் யார்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ங்கடலை நீர் பிள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ஜனங்களை நடத்திச் சென்றீர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ல்லவர் சர்வ வ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வாக்கு மாறாதவர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2026-07-30T11:21:58Z</dcterms:created>
  <dcterms:modified xsi:type="dcterms:W3CDTF">2026-07-30T11:21:58Z</dcterms:modified>
  <dc:title>துதிப் பாடல்கள் : 1036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