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த்தினாலே மரித்துப்போய் இருந்தேன்
கிருபையால் இரட்சித்தீரே. (2)
கிருபையால் இரட்சித்தீ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க்காக மரித்தீர் எனக்காக உயிர்த்தீர்
எனக்காய் மீண்டும் வருவீர். (2)
எனக்காய் மீண்டும் வர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ங்களைப் பிடித்து கண்மணி போல
காலமெல்லாம் காத்தீர். (2)
காலமெல்லாம் காத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வங்கள் போக்கி சாபங்கள் நீக்கி
பூரண சுகமாக்கினீர். (2)
பூரண சுகமாக்கின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முள்முடி தாங்கி திரு இரத்தம் சிந்தி
சாத்தானை ஜெயித்து விட்டீர். (2)
சாத்தானை ஜெயித்து விட்ட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நீர் செய்த அதிசயம் ஆயிரம் உண்டு
விவரிக்க முடியாதையா. (2)
விவரிக்க முடியாதைய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ழ்மையில் இருந்தேன் தயவாய் நினைத்தீர்
தேவனே உம்மை துதிப்பேன். (2)
தேவனே உம்மை துதிப்ப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ெலவீனன் என்று தள்ளிவிடாமல்
பெலத்தால் இடைகட்டினீர். (2)
பெலத்தால் இடைகட்டின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 நன்மைகள் எனக்கு செய்தீர்
எப்படி நன்றிசொல்வேன்
நான் எப்படி நன்றிசொல்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ராஜா… நன்றி ராஜா
நன்றி ராஜா… நன்றி ராஜா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2026-07-30T14:08:17Z</dcterms:created>
  <dcterms:modified xsi:type="dcterms:W3CDTF">2026-07-30T14:08:17Z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