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தேவனே, என் ஆத்துமா எனக்குள் கலங்குகிறது; ஆகையால் யோர்தான் தேசத்திலும் எர்மோன் மலைகளிலும் சிறுமலையிலுமிருந்து உம்மை நினை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மதகுகளின் இரைச்சலால் ஆழத்தை ஆழம் கூப்பிடுகிறது; உமது அலைகளும் திரைகளும் எல்லாம் என்மேல் புரண்டுபோ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மதகுகளின் இரைச்சலால் ஆழத்தை ஆழம் கூப்பிடுகிறது; உமது அலைகளும் திரைகளும் எல்லாம் என்மேல் புரண்டுபோ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ிலும் கர்த்தர் பகற்காலத்திலே தமது கிருபையைக் கட்டளையிடுகிறார்; இராக்காலத்திலே அவரைப் பாடும்பாட்டு என் வாயிலிருக்கிறது; என் ஜீவனுடைய தேவனை நோக்கி விண்ணப்ஞ்செய்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கிலும் கர்த்தர் பகற்காலத்திலே தமது கிருபையைக் கட்டளையிடுகிறார்; இராக்காலத்திலே அவரைப் பாடும்பாட்டு என் வாயிலிருக்கிறது; என் ஜீவனுடைய தேவனை நோக்கி விண்ணப்ஞ்செய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என் கன்மலையாகிய தேவனை நோக்கி: ஏன் என்னை மறந்தீர்? சத்துருவினால் ஒடுக்கப்பட்டு நான் ஏன் துக்கத்துடனே திரியவேண்டும் என்று சொல்லு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என் கன்மலையாகிய தேவனை நோக்கி: ஏன் என்னை மறந்தீர்? சத்துருவினால் ஒடுக்கப்பட்டு நான் ஏன் துக்கத்துடனே திரியவேண்டும் என்று சொல்ல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் எங்கே என்று என் சத்துருக்கள் நாள்தோறும் என்னோடே சொல்லி, என்னை நிந்திப்பது என் எலும்புகளை உருவக்குத்துகிறதுபோல் இ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ேவன் எங்கே என்று என் சத்துருக்கள் நாள்தோறும் என்னோடே சொல்லி, என்னை நிந்திப்பது என் எலும்புகளை உருவக்குத்துகிறதுபோல் இ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ஆத்துமாவே, நீ ஏன் கலங்குகிறாய்? ஏன் எனக்குள் தியங்குகிறாய்? தேவனை நோக்கிக் காத்திரு; என் முகத்திற்கு இரட்சிப்பும் என் தேவனுமாயிருக்கிறவரை நான் இன்னும் துதிப்ப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ானானது நீரோடைகளை வாஞ்சித்துக் கதறுவதுபோல, தேவனே, என் ஆத்துமா உம்மை வாஞ்சித்துக் கதற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ஆத்துமாவே, நீ ஏன் கலங்குகிறாய்? ஏன் எனக்குள் தியங்குகிறாய்? தேவனை நோக்கிக் காத்திரு; என் முகத்திற்கு இரட்சிப்பும் என் தேவனுமாயிருக்கிறவரை நான் இன்னும் துத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ஆத்துமா தேவன்மேல், ஜீவனுள்ள தேவன்மேலேயே தாகமாயிருக்கிறது; நான் எப்பொழுது தேவனுடைய சந்நிதியில் வந்து நிற்பேன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ேவன் எங்கே என்று அவர்கள் நாள்தோறும் என்னிடத்தில் சொல்லுகிறபடியால், இரவும் பகலும் என் கண்ணீரே எனக்கு உணவா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ன்னே நான் பண்டிகையை ஆசரிக்கிற ஜனங்களோடே கூடநடந்து, கூட்டத்தின் களிப்பும் துதியுமான சத்தத்தோடே தேவாலயத்திற்குப் போய்வருவேனே; இவைகளை நான் நினைக்கும்போது என் உள்ளம் எனக்குள்ளே உருகு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ன்னே நான் பண்டிகையை ஆசரிக்கிற ஜனங்களோடே கூடநடந்து, கூட்டத்தின் களிப்பும் துதியுமான சத்தத்தோடே தேவாலயத்திற்குப் போய்வருவேனே; இவைகளை நான் நினைக்கும்போது என் உள்ளம் எனக்குள்ளே உருகு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 நீ ஏன் கலங்குகிறாய்? ஏன் எனக்குள் தியங்குகிறாய்? தேவனை நோக்கிக் காத்திரு; அவர் சமுகத்து இரட்சிப்பினிமித்தம் நான் இன்னும் அவரைத் துதி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ஆத்துமாவே நீ ஏன் கலங்குகிறாய்? ஏன் எனக்குள் தியங்குகிறாய்? தேவனை நோக்கிக் காத்திரு; அவர் சமுகத்து இரட்சிப்பினிமித்தம் நான் இன்னும் அவரைத் துதிப்ப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தேவனே, என் ஆத்துமா எனக்குள் கலங்குகிறது; ஆகையால் யோர்தான் தேசத்திலும் எர்மோன் மலைகளிலும் சிறுமலையிலுமிருந்து உம்மை நினை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f the Hermonites, from the hill Miz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Deep calls unto deep at the noise of your waterspouts: all your waves and your billows are g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t the LORD will command his loving kindness in the day time, and in the night his song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me, and my prayer unto the God of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say unto God my rock, Why have you forgotten me? why go I mourning beca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ression of the enem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with a sword in my bones, mine enemies reproach me; while they say daily unto me, W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y are you cast down, O my soul? and why are you disquieted within me? hope you in God: fo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s the hart pants after the water brooks, so pants my soul after you, 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et praise him, who is the health of my countenance, and m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My soul thirsts for God, for the living God: when shall I come and appear before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My tears have been my food day and night, while they continually say unto me, Where is y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n I remember these things, I pour out my soul in me: for I had gone with the multitude, I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 to the house of God, with the voice of joy and praise, with a multitude that kept holy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y are you cast down, O my soul? and why are you disquieted in me? hope you in God: for I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t praise him for the help of his counten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 my God, my soul is cast down within me: therefore will I remember you from the land of Jord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