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wanderer, come to the Father's home'! 
Why wilt thou farther roam ? 
There's joy and rest for the weary 
In the Father's home. [breast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come to the Father's home ; 
No longer sadly roam ; 
There's joy and rest for the weary breast 
In the Father's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y linger away on the mountains cold ?
Why friendless and hopeless roam ? 
There's bread to spare, and there's room for all, 
In the Father's hom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 come, and taste of the Father's love ! 
Return, no more to roam,
For loved ones wait at the golden gate 
Of the Father's ho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come and rest in your Father's 
Beneath its sheltering dome ; [house, 
There's joy and peace that shall never cease
In the Father's h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2026-09-08T14:47:45Z</dcterms:created>
  <dcterms:modified xsi:type="dcterms:W3CDTF">2026-09-08T14:47:45Z</dcterms:modified>
  <dc:title>Hymn : 444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