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தேவனே என் இயேசு ராஜனே
உம்மோடு இணைந்திட என் உள்ளம்
ஏங்குதை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அன்பைப் பருகிட
ஓடோடி வந்துள்ளேன்
உம்மாக மாறிட
உலகை மறக்கின்ற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வெல்லாம் பகலெல்லாம் இதயம்
உமக்காக துடிக்குதையா
நினைவெல்லாம் பேச்செல்லாம்
நேசரே உம்மைப் பற்றித் தானே ஐ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னிலும் இனிமையே
தெவிட்டாத அமுதமே
தேடியும் கிடைக்காத
ஒப்பற்ற செல்வ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ின்பக் கடலிலே
ஓய்வின்றி மூழ்கணும்
துதித்து மகிழணும்
தூயோனாய் வாழண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ுரூபமாக்கிடும்
மகிமையின் மேகமே
உம் முக சாயலாய்
உரு மாற்றும் தெய்வ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டியாக படரணும்
உந்தன் நேசமே
மடிமீது தவழணும்
மழலைக் குழந்தை ந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ா உம் நிழலிலே
ஆனந்த பரவசம்
அளவிடா பேரின்பம்
ஆரோக்கியம் அதிசய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2026-06-10T07:31:51Z</dcterms:created>
  <dcterms:modified xsi:type="dcterms:W3CDTF">2026-06-10T07:31:51Z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