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கர்த்தராகிய ஆண்டவர் சொல்லுகிறது என்னவென்றால்: காட்டுச் செடிகளுக்குள்ளிருக்கிற திராட்சச்செடியை நான் அக்கினிக்கு இரையாக ஒப்புக்கொடுத்ததுபோல, எருசலேமின் குடிகளையும் அப்படியே ஒப்புக்கொடு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, கர்த்தராகிய ஆண்டவர் சொல்லுகிறது என்னவென்றால்: காட்டுச் செடிகளுக்குள்ளிருக்கிற திராட்சச்செடியை நான் அக்கினிக்கு இரையாக ஒப்புக்கொடுத்ததுபோல, எருசலேமின் குடிகளையும் அப்படியே ஒப்புக்கொடுத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முகத்தை அவர்களுக்கு விரோதமாகத் திருப்புவேன்; அவர்கள் ஒரு அக்கினியிலிருந்து நீங்கித் தப்பினாலும், வேறே அக்கினி அவர்களை பட்சிக்கும்; அப்படியே நான் என் முகத்தை அவர்களுக்கு விரோதமாய்த் திருப்ப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முகத்தை அவர்களுக்கு விரோதமாகத் திருப்புவேன்; அவர்கள் ஒரு அக்கினியிலிருந்து நீங்கித் தப்பினாலும், வேறே அக்கினி அவர்களை பட்சிக்கும்; அப்படியே நான் என் முகத்தை அவர்களுக்கு விரோதமாய்த் திருப்ப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முகத்தை அவர்களுக்கு விரோதமாகத் திருப்புவேன்; அவர்கள் ஒரு அக்கினியிலிருந்து நீங்கித் தப்பினாலும், வேறே அக்கினி அவர்களை பட்சிக்கும்; அப்படியே நான் என் முகத்தை அவர்களுக்கு விரோதமாய்த் திருப்ப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ுரோகம்பண்ணினபடியினால், நான் தேசத்தைப் பாழாய்ப் போகப்பண்ணுவேன் என்று கர்த்தர் சொல்லுகிறார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அது அக்கினிக்கு இரையாக எறியப்படும்; அதின் இரண்டு முனைகளையும் அக்கினி எரித்துப்போடும்; அதின் நடுத்துண்டும் வெந்துபோம்; அது எந்த வேலைக்காவது உதவும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அது அக்கினிக்கு இரையாக எறியப்படும்; அதின் இரண்டு முனைகளையும் அக்கினி எரித்துப்போடும்; அதின் நடுத்துண்டும் வெந்துபோம்; அது எந்த வேலைக்காவது உதவ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காட்டிலிருக்கிற செடிகளுக்குள் மற்ற எல்லாச் செடிகொடிகளைப்பார்க்கிலும் திராட்சச்செடிக்கு மேன்மை என்ன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து வேகாதிருக்கும்போதே ஒரு வேலைக்கும் உதவாதிருக்க, அக்கினி அதை எரித்து, அது வெந்துபோனபின்பு, அது இனி ஒரு வேலைக்கு உதவுவதெப்படி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து வேகாதிருக்கும்போதே ஒரு வேலைக்கும் உதவாதிருக்க, அக்கினி அதை எரித்து, அது வெந்துபோனபின்பு, அது இனி ஒரு வேலைக்கு உதவுவதெப்படி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தொரு வேலைசெய்ய அதிலே ஒரு கட்டை எடுக்கப்படுமோ? யாதொரு தட்டுமுட்டைத் தூக்கிவைக்கும்படி ஒரு முளையை அதினால் செய்வார்கள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தொரு வேலைசெய்ய அதிலே ஒரு கட்டை எடுக்கப்படுமோ? யாதொரு தட்டுமுட்டைத் தூக்கிவைக்கும்படி ஒரு முளையை அதினால் செய்வார்கள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ದ ರಿಂದ ದೇವರಾದ ಕರ್ತನು ಹೀಗೆ ಹೇಳುತ್ತಾನೆ-- ವನವೃಕ್ಷಗಳಲ್ಲಿ ದ್ರಾಕ್ಷೇಗಿಡಗಳನ್ನು ನಾನು ಹೇಗೆ ಬೆಂಕ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ದೆಗಾಗಿ ಮಾಡಿರುವೆನೋ? ಹಾಗೆಯೇ ನಾನು ಯೆರೂಸಲೇಮಿನ ನಿವಾಸಿಗಳನ್ನೂ ಕೊಟ್ಟ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ನ್ನ ಮುಖವನ್ನು ಅವರಿಗೆ ವಿರೋಧವಾಗಿ ತಿರುಗಿಸುತ್ತೇನೆ. ಅವರು ಹೊರಗೆ ಬಂದು ಬೆಂಕಿಯೊಳಗಿಂದ ತಪ್ಪಿಸಿ ಕೊಂಡ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ತ್ತೊಂದು ಬೆಂಕಿಯು ಅವರನ್ನು ನುಂಗಿ ಬಿಡುವದು. ನಾನು ನನ್ನ ಮುಖವನ್ನು ಅವರಿಗೆ ವಿರೋಧವಾಗಿ ಇಡುವಾಗ ನಾನೇ ಕರ್ತನ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ದುಕೊಳ್ಳ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ಅತಿಕ್ರಮಿಸಿದ್ದರಿಂದ ನಾನು ಆ ದೇಶವನ್ನು ಹಾಳು ಮಾಡುವೆನೆಂದು ದೇವರಾದ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ಕರ್ತನ ವಾಕ್ಯವು ನನಗೆ ಉಂಟಾಗಿ ಹೇಳಿ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ಇಗೋ, ಅದು ಸೌದೆಗಾಗಿ ಬೆಂಕಿಗೆ ಹಾಕಲ್ಪಡುತ್ತದೆ; ಬೆಂಕಿಯು ಅದರ ಎರಡು ಕೊನೆಗಳನ್ನು ತಿಂದುಬಿಡು ತ್ತದೆ;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ಧ್ಯಭಾಗವು ಸುಟ್ಟುಹೋಗುತ್ತದೆ. ಇದೇನಾದರೂ ಕೆಲಸಕ್ಕೆ ಬರುವದ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ನುಷ್ಯಪುತ್ರನೇ, ದ್ರಾಕ್ಷೇಗಿಡವು ಬೇರೆ ಗಿಡಗಳಿಗಿಂತಲೂ ಇಲ್ಲವೆ ಅಡವಿ ಯಲ್ಲಿರುವ ಮರಗಳ ಕೊಂಬೆಗಳಿಗಿಂತಲೂ ಹೆಚ್ಚೇನ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ಗೋ, ಇದು ಸಂಪೂರ್ಣವಾಗಿದ್ದಾಗಲೇ ಕೆಲಸಕ್ಕೆ ಬರಲಿಲ್ಲ ಎಂದ ಮೇಲೆ ಬೆಂಕಿಯು ಅದನ್ನು ತಿಂದು ಸುಟ್ಟು ಬಿಟ್ಟಮೇಲೆ ಯಾ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ೆಲಸಕ್ಕೆ ಬಂದೀತ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ಕಟ್ಟಿಗೆಯನ್ನು ತೆಗೆದುಕೊಂಡು ಅದರಿಂದ ಯಾವ ಕೆಲಸವನ್ನಾದರೂ ಮಾಡುವರೋ? ಅಥವಾ ಅದರ ಮೇಲೆ ಯಾವ ಸಾಮಗ್ರಿಯನನ್ನ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ೇತುಹಾಕು ವದಕ್ಕೆ ಅದರಿಂದ ಗೂಟವನ್ನು ಮಾಡಿಕೊಳ್ಳುವರ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2026-07-25T14:20:02Z</dcterms:created>
  <dcterms:modified xsi:type="dcterms:W3CDTF">2026-07-25T14:20:02Z</dcterms:modified>
  <dc:title>எசேக்கியேல்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