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 நினைத்து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த்தானே ஆயுள் போத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் போல் உதிர்கின்ற வாழ்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ி கழ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உம்மை கூப்பி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ங்கி அருகில்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ி உருகி ஜெபித்தி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பெலன் அள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யே நான் மற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ா உம்மை பாடுவேன் இ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ினை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பக்கமும் நெருக்கப்பட்டு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ங்கிப் போ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ே நான் அமிழ்ந்திட்ட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ப்படவ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பக்கப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து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யிரே எந்தன் இயேசுவே முழ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ால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வலதுப்பக்க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க்கப்படுவதில்லை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 நன்மைகள் உலகம் கொள்ள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2026-07-30T16:00:14Z</dcterms:created>
  <dcterms:modified xsi:type="dcterms:W3CDTF">2026-07-30T16:00:14Z</dcterms:modified>
  <dc:title>துதிப் பாடல்கள் : 895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