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29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ேர் சமனாம் நின் வழி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று தூரமோ மாதொலைவ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வ்விதத் துயர்கடல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ழையின் வாழ்வு எத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அக்னி ஸ்தம்பம் மேக ஸ்தம்ப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ம் இவற்றால் நீர் நடத்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ுதினம் என்னோடிருப்ப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யனே கடைக்கன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சித்தம் போல் நடத்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ாவே நீர் நித்தம் எ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சித்தம் போல வேண்ட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பிதாவே என் யெகோ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ன்பமான வாழ்க்கை வேண்ட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ய செல்வம் சீரும் வேண்ட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மற்ற சுகமும் வேண்ட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ன் தொண்டு செய்யும் அடிய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2026-06-10T07:30:55Z</dcterms:created>
  <dcterms:modified xsi:type="dcterms:W3CDTF">2026-06-10T07:30:55Z</dcterms:modified>
  <dc:title>துதிப் பாடல்கள் : 643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