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ிடத்தில் வைத்திருக்கிற அன்புக்கொப்பாய், நீங்களும் ஒருவரிடத்தில் ஒருவர் வைக்கும் அன்பிலும் மற்றெல்லா மனுஷரிடத்தில் வைக்கும் அன்பிலும் கர்த்தர் உங்களைப் பெருகவும் நிலைத்தோங்கவும் செய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ிடத்தில் வைத்திருக்கிற அன்புக்கொப்பாய், நீங்களும் ஒருவரிடத்தில் ஒருவர் வைக்கும் அன்பிலும் மற்றெல்லா மனுஷரிடத்தில் வைக்கும் அன்பிலும் கர்த்தர் உங்களைப் பெருகவும் நிலைத்தோங்கவும் செய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 நம்முடைய கர்த்தராகிய இயேசுகிறிஸ்து தமது பரிசுத்தவான்கள் அனைவரோடுங்கூட வரும்போது, நீங்கள் நம்முடைய பிதாவாகிய தேவனுக்கு முன்பாகப் பிழையற்ற பரிசுத்தமுள்ளவர்களாயிருக்கும்படி உங்கள் இருதயங்களை ஸ்திரப்படுத்துவார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 நம்முடைய கர்த்தராகிய இயேசுகிறிஸ்து தமது பரிசுத்தவான்கள் அனைவரோடுங்கூட வரும்போது, நீங்கள் நம்முடைய பிதாவாகிய தேவனுக்கு முன்பாகப் பிழையற்ற பரிசுத்தமுள்ளவர்களாயிருக்கும்படி உங்கள் இருதயங்களை ஸ்திரப்படுத்துவார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நாங்கள் இனிப் பொறுத்திருக்கக்கூடாமல், அத்தேனே பட்டணத்தில் தனித்துவிடப்படுகிறது நன்மையென்று நினை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உபத்திரவங்களினாலே ஒருவனும் அசைக்கப்படாதபடிக்கு உங்களைத் திடப்படுத்தவும், உங்கள் விசுவாசத்தைப்பற்றி உங்களுக்குப் புத்திசொல்லவும், நம்முடைய சகோதரனும் தேவ ஊழியக்காரனும் கிறிஸ்துவின் சுவிசேஷத்தில் எங்கள் உடன்வேலையாளுமாகிய தீமோத்தேயுவை அனுப்பின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உபத்திரவங்களினாலே ஒருவனும் அசைக்கப்படாதபடிக்கு உங்களைத் திடப்படுத்தவும், உங்கள் விசுவாசத்தைப்பற்றி உங்களுக்குப் புத்திசொல்லவும், நம்முடைய சகோதரனும் தேவ ஊழியக்காரனும் கிறிஸ்துவின் சுவிசேஷத்தில் எங்கள் உடன்வேலையாளுமாகிய தீமோத்தேயுவை அனுப்பின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ப்பட்ட உபத்திரவங்களைச் சகிக்க நாம் நியமிக்கப்பட்டிருக்கிறோமென்று நீங்கள் அறிந்திருக்கிறீ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க்கு உபத்திரவம் வருமென்று நாங்கள் உங்களிடத்திலிருந்தபோது, உங்களுக்கு முன்னறிவித்தோம்; அப்படியே வந்து நேரிட்டதென்றும் அறிந்திருக்கிற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மக்கு உபத்திரவம் வருமென்று நாங்கள் உங்களிடத்திலிருந்தபோது, உங்களுக்கு முன்னறிவித்தோம்; அப்படியே வந்து நேரிட்டதென்றும் அறிந்திருக்கிற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எங்களுக்கு நேரிட்ட எல்லா இக்கட்டிலும் உபத்திரவத்திலும் உங்கள் விசுவாசத்தினாலே உங்களை குறித்து ஆறுதலடைந்த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ான் இனிப் பொறுத்திருக்கக்கூடாமல், எங்கள் வேலை வீணாய்ப் போகத்தக்கதாகச் சோதனைக்காரன் உங்களைச் சோதனைக்குட்படுத்தினதுண்டோவென்று, உங்கள் விசுவாசத்தை அறியும்படிக்கு, அவனை அனுப்பி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ான் இனிப் பொறுத்திருக்கக்கூடாமல், எங்கள் வேலை வீணாய்ப் போகத்தக்கதாகச் சோதனைக்காரன் உங்களைச் சோதனைக்குட்படுத்தினதுண்டோவென்று, உங்கள் விசுவாசத்தை அறியும்படிக்கு, அவனை அனுப்பி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 தீமோத்தேயு உங்களிடத்திலிருந்து எங்களிடத்தில் வந்து, உங்கள் விசுவாசத்தையும் அன்பையும் குறித்தும், நீங்கள் எப்பொழுதும் எங்களைப் பட்சமாய் நினைத்துக்கொண்டு, நாங்கள் உங்களைக் காண வாஞ்சையாயிருக்கிறதுபோல நீங்களும் எங்களைக் காண வாஞ்சையாயிருக்கிறீர்களென்பதைக்குறித்தும், எங்களுக்கு நற்செய்திசொன்னதினாலே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 தீமோத்தேயு உங்களிடத்திலிருந்து எங்களிடத்தில் வந்து, உங்கள் விசுவாசத்தையும் அன்பையும் குறித்தும், நீங்கள் எப்பொழுதும் எங்களைப் பட்சமாய் நினைத்துக்கொண்டு, நாங்கள் உங்களைக் காண வாஞ்சையாயிருக்கிறதுபோல நீங்களும் எங்களைக் காண வாஞ்சையாயிருக்கிறீர்களென்பதைக்குறித்தும், எங்களுக்கு நற்செய்திசொன்னதினாலே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 தீமோத்தேயு உங்களிடத்திலிருந்து எங்களிடத்தில் வந்து, உங்கள் விசுவாசத்தையும் அன்பையும் குறித்தும், நீங்கள் எப்பொழுதும் எங்களைப் பட்சமாய் நினைத்துக்கொண்டு, நாங்கள் உங்களைக் காண வாஞ்சையாயிருக்கிறதுபோல நீங்களும் எங்களைக் காண வாஞ்சையாயிருக்கிறீர்களென்பதைக்குறித்தும், எங்களுக்கு நற்செய்திசொன்னதினாலே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எங்களுக்கு நேரிட்ட எல்லா இக்கட்டிலும் உபத்திரவத்திலும் உங்கள் விசுவாசத்தினாலே உங்களை குறித்து ஆறுதலடைந்த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ர்த்தருக்குள் நிலைத்திருந்தால் நாங்கள் பிழைத்திருப்ப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நம்முடைய தேவனுக்கு முன்பாக நாங்கள் உங்களைக்குறித்து அடைந்திருக்கிற மிகுந்த சந்தோஷத்திற்காக, நாங்கள் தேவனுக்கு எவ்விதமாய் ஸ்தோத்திரம் செலுத்துவோம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நம்முடைய தேவனுக்கு முன்பாக நாங்கள் உங்களைக்குறித்து அடைந்திருக்கிற மிகுந்த சந்தோஷத்திற்காக, நாங்கள் தேவனுக்கு எவ்விதமாய் ஸ்தோத்திரம் செலுத்துவோம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முகத்தைக் கண்டு, உங்கள் விசுவாசத்தின் குறைவுகளை நிறைவாக்கும்பொருட்டு, இரவும் பகலும் மிகவும் வேண்டிக்கொள்கிறோ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முகத்தைக் கண்டு, உங்கள் விசுவாசத்தின் குறைவுகளை நிறைவாக்கும்பொருட்டு, இரவும் பகலும் மிகவும் வேண்டிக்கொள்கிறோ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ம்முடைய பிதாவாகிய தேவனும் நம்முடைய கர்த்தராகிய இயேசுகிறிஸ்துவும் உங்களிடத்திற்கு எங்களை நேராக வழிநடத்துவார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प्रभु ऐसा करे, कि जैसा हम तुम से प्रेम रखते हैं; वैसा ही तुम्हारा प्रेम भी आपस में,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ों के साथ बढ़े, और उन्नति करत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ाकि वह तुम्हारे मनों को ऐसा स्थिर करे, कि जब हमारा प्रभु यीशु अपने सब पवित्र लोगों के साथ आ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वे हमारे परमेश्वर और पिता के साम्हने पवित्रता में निर्दोष ठह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सलिये जब हम से और भी न रहा गया, तो हम ने यह ठहराया कि एथेन्स में अकेले रह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हम ने तीमुथियुस को जो मसीह के सुसमाचार में हमारा भाई, और परमेश्वर का सेवक है, इसलिये भेज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तुम्हें स्थिर करे; और तुम्हारे विश्वास के विषय में तुम्हें समझ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ि कोई इन क्लेशों के कारण डगमगा न जाए; क्योंकि तुम आप जानते हो, कि हम इन ही के लिये ठहराए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पहिले भी, जब हम तुम्हारे यहां थे, तो तुम से कहा करते थे, कि हमें क्लेश उठाने पड़ेंग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 ही हुआ है, और तुम जानते भ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हे भाइयों, हम ने अपनी सारी सकेती और क्लेश में तुम्हारे विश्वास से तुम्हारे विषय में शान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 कारण जब मुझ से और न रहा गया, तो तुम्हारे विश्वास का हाल जानने के लिये भेजा, कि कहीं ऐसा न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परीक्षा करने वाले ने तुम्हारी परीक्षा की हो, और हमारा परिश्रम व्यर्थ हो गय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अभी तीमुथियुस ने जो तुम्हारे पास से हमारे यहां आकर तुम्हारे विश्वास और प्रेम का सुसमाचार सुन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इस बात को भी सुनाया, कि तुम सदा प्रेम के साथ हमें स्मरण करते हो, और हमारे देखने की लालसा रखते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हम भी तुम्हें देखने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अब यदि तुम प्रभु में स्थिर रहो तो हम जीवित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ैसा आनन्द हमें तुम्हारे कारण अपने परमेश्वर के साम्हने है, उसके बदले तुम्हारे विषय में हम क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ीति से परमेश्वर का धन्यवाद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म रात दिन बहुत ही प्रार्थना करते रहते हैं, कि तुम्हारा मुंह देखें, और तुम्हारे विश्वास की घट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ी क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अब हमारा परमेश्वर और पिता आप ही और हमारा प्रभु यीशु, तुम्हारे यहां आने के लिये हमारी अगुवाई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1 थिस्सलुनीकियों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