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joice, the Lord is King !
Your God and King adore;
Mortals, give thanks and sing,
And triumph evermore:
Lift up the heart, lift up the voice:
Rejoice aloud, ye saints, rejoice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Rejoice ! the Saviour reigns—
The God of truth and love;
When He had purged our stains,
He took His seat above:
Lift up the heart, lift up the voice:
Rejoice aloud, ye saints, rejoice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all His foes shall quell,
Shall all our sins destroy;
And every bosom swell
With pure, seraphic joy;
Lift up the heart, lift up the voice:
Rejoice aloud, ye saints, rejoice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Rejoice in glorious hope !
Jesus, the Judge, shall come,
And take His servants up
To their eternal home:
We soon shall hear th' archangel's voice:
The trump of God shall sound:
Rejoice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2026-07-09T09:00:59Z</dcterms:created>
  <dcterms:modified xsi:type="dcterms:W3CDTF">2026-07-09T09:00:59Z</dcterms:modified>
  <dc:title>Hymn : 155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