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வாயிலே துறடுகளை மாட்டி உன் நதிகளின் மச்சங்களை உன் செதிள்களில் ஒட்டிக்கொள்ளும்படி செய்து, உன்னை உன் நதிகளின் நடுவிலிருந்து தூக்கிவிடுவேன்; உன் நதிகளின் மச்சங்களெல்லாம் உன் செதில்களில் ஒட்டிக்கொண்டிரு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வாயிலே துறடுகளை மாட்டி உன் நதிகளின் மச்சங்களை உன் செதிள்களில் ஒட்டிக்கொள்ளும்படி செய்து, உன்னை உன் நதிகளின் நடுவிலிருந்து தூக்கிவிடுவேன்; உன் நதிகளின் மச்சங்களெல்லாம் உன் செதில்களில் ஒட்டிக்கொண்ட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னையும் உன் நதிகளின் எல்லா மச்சங்களையும் வனாந்தரத்திலே போட்டுவிடுவேன்; வெட்டவெளியிலே விழுவாய்; நீ சேர்த்துக்கொள்ளப்படுவதில்லை; உன்னை பூமியின் மிருகங்களுக்கும் ஆகாயத்தின் பறவைகளுக்கும் இரையாகக் கொடுப்ப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னையும் உன் நதிகளின் எல்லா மச்சங்களையும் வனாந்தரத்திலே போட்டுவிடுவேன்; வெட்டவெளியிலே விழுவாய்; நீ சேர்த்துக்கொள்ளப்படுவதில்லை; உன்னை பூமியின் மிருகங்களுக்கும் ஆகாயத்தின் பறவைகளுக்கும் இரையாகக் கொடுப்ப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னையும் உன் நதிகளின் எல்லா மச்சங்களையும் வனாந்தரத்திலே போட்டுவிடுவேன்; வெட்டவெளியிலே விழுவாய்; நீ சேர்த்துக்கொள்ளப்படுவதில்லை; உன்னை பூமியின் மிருகங்களுக்கும் ஆகாயத்தின் பறவைகளுக்கும் இரையாகக் கொடுப்ப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எகிப்துதேசத்தின் குடிகளெல்லாரும் நான் கர்த்தர் என்று அறிந்துகொள்வார்கள்; அவர்கள் இஸ்ரவேல் வம்சத்தாருக்கு நாணற்கோலாயிருந்தார்கள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எகிப்துதேசத்தின் குடிகளெல்லாரும் நான் கர்த்தர் என்று அறிந்துகொள்வார்கள்; அவர்கள் இஸ்ரவேல் வம்சத்தாருக்கு நாணற்கோலாயிருந்தார்கள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உன்னைக் கையிலே பிடிக்கும்போது, நீ ஒடிந்துபோய், அவர்கள் விலாவையெல்லாம் பிளப்பாய்; அவர்கள் உன்மேல் சாயும்போது, நீ முறிந்து, அவர்கள் இடுப்பு முழுவதையும் மரத்துப்போகப்பண்ணுவாய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உன்னைக் கையிலே பிடிக்கும்போது, நீ ஒடிந்துபோய், அவர்கள் விலாவையெல்லாம் பிளப்பாய்; அவர்கள் உன்மேல் சாயும்போது, நீ முறிந்து, அவர்கள் இடுப்பு முழுவதையும் மரத்துப்போகப்பண்ணுவாய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கர்த்தராகிய ஆண்டவர் சொல்லுகிறது என்னவென்றால்: இதோ, நான் உன்மேல் பட்டயத்தைவரப்பண்ணி, உன்னில் மனுஷரையும் மிருகங்களையும் சங்காரம்பண்ண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த்தாம் வருஷம் பத்தாம் மாதம் பன்னிரண்டாந்தேதிய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கர்த்தராகிய ஆண்டவர் சொல்லுகிறது என்னவென்றால்: இதோ, நான் உன்மேல் பட்டயத்தைவரப்பண்ணி, உன்னில் மனுஷரையும் மிருகங்களையும் சங்காரம்பண்ண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கிப்து தேசம் பாழும் வனாந்தரமுமாகும்; அப்பொழுது நான் கர்த்தர் என்று அறிந்துகொள்வார்கள் நதி என்னுடையது, நான் அதை உண்டாக்கினேன் என்று சொன்னான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கிப்து தேசம் பாழும் வனாந்தரமுமாகும்; அப்பொழுது நான் கர்த்தர் என்று அறிந்துகொள்வார்கள் நதி என்னுடையது, நான் அதை உண்டாக்கினேன் என்று சொன்னான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, இதோ, நான் உனக்கும் உன் நதிகளுக்கும் விரோதமாக வந்து, மிக்தோல்முதல் எத்தியோப்பியாவின் எல்லையிலுள்ள செவெனேவரைக்கும் எகிப்துதேசத்தை அவாந்தரமும் பாழுமான வனாந்தரங்களாக்குவ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, இதோ, நான் உனக்கும் உன் நதிகளுக்கும் விரோதமாக வந்து, மிக்தோல்முதல் எத்தியோப்பியாவின் எல்லையிலுள்ள செவெனேவரைக்கும் எகிப்துதேசத்தை அவாந்தரமும் பாழுமான வனாந்தரங்களாக்க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ஷனுடைய கால் அதைக்கடப்பதுமில்லை மிருகஜீவனுடைய கால் அதை மிதிப்பதுமில்லை; அது நாற்பது வருஷம் குடியற்றிரு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ஷனுடைய கால் அதைக்கடப்பதுமில்லை மிருகஜீவனுடைய கால் அதை மிதிப்பதுமில்லை; அது நாற்பது வருஷம் குடியற்றிருக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கிப்துதேசத்தைப் பாழாய்ப்போன தேசங்களின் நடுவிலே பாழாய்ப்போகப்பண்ணுவேன்; அதின் பட்டணங்கள் அவாந்தரமாக்கப்பட்ட பட்டணங்களின் நடுவிலே நாற்பதுவருஷம் பாழாய்க்கிடக்கும்; நான் எகிப்தியரை ஜாதிகளுக்குள்ளே சிதறடித்து, அவர்களை தேசங்களுக்குள்ளே தூற்றிவிடுவ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கிப்துதேசத்தைப் பாழாய்ப்போன தேசங்களின் நடுவிலே பாழாய்ப்போகப்பண்ணுவேன்; அதின் பட்டணங்கள் அவாந்தரமாக்கப்பட்ட பட்டணங்களின் நடுவிலே நாற்பதுவருஷம் பாழாய்க்கிடக்கும்; நான் எகிப்தியரை ஜாதிகளுக்குள்ளே சிதறடித்து, அவர்களை தேசங்களுக்குள்ளே தூற்றிவிடு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கிப்துதேசத்தைப் பாழாய்ப்போன தேசங்களின் நடுவிலே பாழாய்ப்போகப்பண்ணுவேன்; அதின் பட்டணங்கள் அவாந்தரமாக்கப்பட்ட பட்டணங்களின் நடுவிலே நாற்பதுவருஷம் பாழாய்க்கிடக்கும்; நான் எகிப்தியரை ஜாதிகளுக்குள்ளே சிதறடித்து, அவர்களை தேசங்களுக்குள்ளே தூற்றிவிடு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த்தாம் வருஷம் பத்தாம் மாதம் பன்னிரண்டாந்தேதிய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: நாற்பதுவருஷம் முடியும்போது, நான் எகிப்தியரை அவர்கள் சிதறுண்டிருக்கிற ஜனங்களிடத்திலிருந்து சேர்த்துக்கொண்ட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: நாற்பதுவருஷம் முடியும்போது, நான் எகிப்தியரை அவர்கள் சிதறுண்டிருக்கிற ஜனங்களிடத்திலிருந்து சேர்த்துக்கொண்டு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கிப்தியரின் சிறையிருப்பைத் திருப்பி, அவர்களை அவர்களுடைய ஜநநதேசமாகிய பத்ரோஸ் தேசத்திலே திரும்பிவரப்பண்ணுவேன்; அங்கே அவர்கள் அற்ப ராஜ்யமாயிருப்ப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கிப்தியரின் சிறையிருப்பைத் திருப்பி, அவர்களை அவர்களுடைய ஜநநதேசமாகிய பத்ரோஸ் தேசத்திலே திரும்பிவரப்பண்ணுவேன்; அங்கே அவர்கள் அற்ப ராஜ்யமாயிருப்ப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ு இனி ஜாதிகளின்மேல் தன்னை உயர்த்தாமல், மற்ற ராஜ்யங்களிலும் அற்பமானதாயிருக்கும்; அவர்கள் இனி ஜாதிகளை ஆளாதபடிக்கு அவர்களைக் குறுகிப்போகப்பண்ணுவ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ு இனி ஜாதிகளின்மேல் தன்னை உயர்த்தாமல், மற்ற ராஜ்யங்களிலும் அற்பமானதாயிருக்கும்; அவர்கள் இனி ஜாதிகளை ஆளாதபடிக்கு அவர்களைக் குறுகிப்போகப்பண்ணுவ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ின் பிறகே போய், அவர்களை நோக்கிக்கொண்டிருக்கிறதினால் இஸ்ரவேல் வம்சத்தார் எனக்குத் தங்கள் அக்கிரமத்தை நினைப்பூட்டாதபடிக்கு, இனி அவர்கள் இவர்களுடைய நம்பிக்கையாயிராமற்போவார்கள்; அப்பொழுது நான் கர்த்தராகிய ஆண்டவர் என்று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ின் பிறகே போய், அவர்களை நோக்கிக்கொண்டிருக்கிறதினால் இஸ்ரவேல் வம்சத்தார் எனக்குத் தங்கள் அக்கிரமத்தை நினைப்பூட்டாதபடிக்கு, இனி அவர்கள் இவர்களுடைய நம்பிக்கையாயிராமற்போவார்கள்; அப்பொழுது நான் கர்த்தராகிய ஆண்டவர் என்று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ருபத்தேழாம் வருஷம் முதலாம் மாதம் முதலாந்தேதியிலே,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ருபத்தேழாம் வருஷம் முதலாம் மாதம் முதலாந்தேதியிலே,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எகிப்தின் ராஜாவாகிய பார்வோனுக்கு எதிராக உன் முகத்தைத் திருப்பி, அவனுக்கும் எகிப்து முழுவதுக்கும் விரோதமாய்த் தீர்க்கதரிசனம் உரைத்து, சொல்லவேண்டியது என்னவென்றால்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பாபிலோன் ராஜாவாகிய நேபுகாத்நேச்சார் தீருவின் முன்னே தன் சேனையினிடத்தில் கடும் ஊழியம் வாங்கினான்; ஒவ்வொரு தலையும் மொட்டையாயிற்று; ஒவ்வொரு தோள்பட்டையின் தோலும் உரிந்துபோயிற்று; ஆனாலும் அவன் தீருவுக்கு விரோதமாகச் செய்த ஊழியத்தினாலே அவனுக்காவது அவன் சேனைக்காவது கூலி கிடைக்கவ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பாபிலோன் ராஜாவாகிய நேபுகாத்நேச்சார் தீருவின் முன்னே தன் சேனையினிடத்தில் கடும் ஊழியம் வாங்கினான்; ஒவ்வொரு தலையும் மொட்டையாயிற்று; ஒவ்வொரு தோள்பட்டையின் தோலும் உரிந்துபோயிற்று; ஆனாலும் அவன் தீருவுக்கு விரோதமாகச் செய்த ஊழியத்தினாலே அவனுக்காவது அவன் சேனைக்காவது கூலி கிடைக்கவ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பாபிலோன் ராஜாவாகிய நேபுகாத்நேச்சார் தீருவின் முன்னே தன் சேனையினிடத்தில் கடும் ஊழியம் வாங்கினான்; ஒவ்வொரு தலையும் மொட்டையாயிற்று; ஒவ்வொரு தோள்பட்டையின் தோலும் உரிந்துபோயிற்று; ஆனாலும் அவன் தீருவுக்கு விரோதமாகச் செய்த ஊழியத்தினாலே அவனுக்காவது அவன் சேனைக்காவது கூலி கிடைக்கவில்ல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ையால் கர்த்தராகிய ஆண்டவர் சொல்லுகிறது என்னவென்றால்: இதோ நான் பாபிலோன் ராஜாவாகிய நேபுகாத்நேச்சாருக்கு எகிப்துதேசத்தைக் கொடுக்கிறேன்; அவன் அதின் ஏராளமான ஜனத்தைச் சிறைபிடித்து அதின் ஆஸ்தியைச் சூறையாடி அதின் கொள்ளைப்பொருளை எடுத்துக்கொள்வான்; இது அவனுடைய சேனைக்குக் கூலியாயிருக்க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ையால் கர்த்தராகிய ஆண்டவர் சொல்லுகிறது என்னவென்றால்: இதோ நான் பாபிலோன் ராஜாவாகிய நேபுகாத்நேச்சாருக்கு எகிப்துதேசத்தைக் கொடுக்கிறேன்; அவன் அதின் ஏராளமான ஜனத்தைச் சிறைபிடித்து அதின் ஆஸ்தியைச் சூறையாடி அதின் கொள்ளைப்பொருளை எடுத்துக்கொள்வான்; இது அவனுடைய சேனைக்குக் கூலியாயிருக்க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கையால் கர்த்தராகிய ஆண்டவர் சொல்லுகிறது என்னவென்றால்: இதோ நான் பாபிலோன் ராஜாவாகிய நேபுகாத்நேச்சாருக்கு எகிப்துதேசத்தைக் கொடுக்கிறேன்; அவன் அதின் ஏராளமான ஜனத்தைச் சிறைபிடித்து அதின் ஆஸ்தியைச் சூறையாடி அதின் கொள்ளைப்பொருளை எடுத்துக்கொள்வான்; இது அவனுடைய சேனைக்குக் கூலியாயிருக்க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அதிலே செய்த வேலைக்கு எகிப்துதேசத்தை நான் அவனுக்குக் கூலியாகக் கொடுத்தேன்; எனக்காக அதைச் செய்தார்களென்று கர்த்தராகிய ஆண்டவர் சொல்லுகி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அதிலே செய்த வேலைக்கு எகிப்துதேசத்தை நான் அவனுக்குக் கூலியாகக் கொடுத்தேன்; எனக்காக அதைச் செய்தார்களென்று கர்த்தராகிய ஆண்டவர் சொல்லுகிற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நாளிலே நான் இஸ்ரவேல் வம்சத்தாரின் கொம்பை முளைக்கப்பண்ணி, அவர்கள் நடுவிலே தாராளமாய்ப் பேசும் வாயை உனக்குக் கட்டளையிடுவேன்; அப்பொழுது நான் கர்த்தர் என்று அறிந்துகொள்வார்கள் என்ற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நாளிலே நான் இஸ்ரவேல் வம்சத்தாரின் கொம்பை முளைக்கப்பண்ணி, அவர்கள் நடுவிலே தாராளமாய்ப் பேசும் வாயை உனக்குக் கட்டளையிடுவேன்; அப்பொழுது நான் கர்த்தர் என்று அறிந்துகொள்வார்கள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எகிப்தின் ராஜாவாகிய பார்வோனுக்கு எதிராக உன் முகத்தைத் திருப்பி, அவனுக்கும் எகிப்து முழுவதுக்கும் விரோதமாய்த் தீர்க்கதரிசனம் உரைத்து, சொல்லவேண்டியது என்னவென்றால்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சொல்லுகிறார் எகிப்தின் ராஜாவாகிய பார்வோனே, நீ உன் நதிகளின் நடுவிலே படுத்துக்கொண்டு என் நதி என்னுடையது, நான் அதை எனக்காக உண்டுபண்ணினேன் என்று சொல்லுகிற பெரிய முதலையே, இதோ, நான் உனக்கு விரோதமாய் வ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சொல்லுகிறார் எகிப்தின் ராஜாவாகிய பார்வோனே, நீ உன் நதிகளின் நடுவிலே படுத்துக்கொண்டு என் நதி என்னுடையது, நான் அதை எனக்காக உண்டுபண்ணினேன் என்று சொல்லுகிற பெரிய முதலையே, இதோ, நான் உனக்கு விரோதமாய் வந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சொல்லுகிறார் எகிப்தின் ராஜாவாகிய பார்வோனே, நீ உன் நதிகளின் நடுவிலே படுத்துக்கொண்டு என் நதி என்னுடையது, நான் அதை எனக்காக உண்டுபண்ணினேன் என்று சொல்லுகிற பெரிய முதலையே, இதோ, நான் உனக்கு விரோதமாய் வந்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வாயிலே துறடுகளை மாட்டி உன் நதிகளின் மச்சங்களை உன் செதிள்களில் ஒட்டிக்கொள்ளும்படி செய்து, உன்னை உன் நதிகளின் நடுவிலிருந்து தூக்கிவிடுவேன்; உன் நதிகளின் மச்சங்களெல்லாம் உன் செதில்களில் ஒட்டிக்கொண்டிர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6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ales, and I will bring you up out of the midst of your rivers, and all the fish of your riv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stick unto your sca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 will leave you thrown into the wilderness, you and all the fish of your rivers: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ll upon the open fields; you shall not be brought together, nor gathered: I have given you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d to the beasts of the field and to the fowls of the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all the inhabitants of Egypt shall know that I am the LORD, because they have been a staff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ed to the hous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n they took hold of you by your hand, you did break, and rend all their shoulder: and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leaned upon you, you brake, and made all their loins to be at a st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refore thus says the Lord GOD; Behold, I will bring a sword upon you, and cut off man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e tenth year, in the tenth month, in the twelfth day of the month, the word of the LORD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st out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land of Egypt shall be desolate and waste; and they shall know that I am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he has said, The river is mine, and I have mad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ehold, therefore I am against you, and against your rivers, and I will make the land of Egyp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tterly waste and desolate, from the tower of Syene even unto the border of Ethiop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No foot of man shall pass through it, nor foot of beast shall pass through it, neither shall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inhabited forty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 will make the land of Egypt desolate in the midst of the countries that are desolat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 cities among the cities that are laid waste shall be desolate forty years: and I will scat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gyptians among the nations, and will disperse them through the countr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et thus says the Lord GOD; At the end of forty years will I gather the Egyptians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where they were scatter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 will bring again the captivity of Egypt, and will cause them to return into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thros, into the land of their habitation; and they shall be there a base king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t shall be the base of the kingdoms; neither shall it exalt itself any more above the natio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I will diminish them, that they shall no more rule over the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t shall be no more the confidence of the house of Israel, which brings their iniquity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embrance, when they shall look after them: but they shall know that I am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t came to pass in the seven and twentieth year, in the first month, in the first day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nth,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n of man, set your face against Pharaoh king of Egypt, and prophesy against him, and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on of man, Nebuchadrezzar king of Babylon caused his army to serve a great service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yrus: every head was made bald, and every shoulder was peeled: yet had he no wages, nor his arm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yrus, for the service that he had served against i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refore thus says the Lord GOD; Behold, I will give the land of Egypt unto Nebuchadrezzar 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Babylon; and he shall take her multitude, and take her spoil, and take her prey; and it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ges for his arm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 have given him the land of Egypt for his labour wherewith he served against it, because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ought for me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In that day will I cause the horn of the house of Israel to bud forth, and I will give you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ening of the mouth in the midst of them; and they shall know that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Egyp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peak, and say, Thus says the Lord GOD; Behold, I am against you, Pharaoh king of Egypt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 dragon that lies in the midst of his rivers, which has said, My river is mine own, and I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it for my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I will put hooks in your jaws, and I will cause the fish of your rivers to stick unt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2026-07-19T20:02:29Z</dcterms:created>
  <dcterms:modified xsi:type="dcterms:W3CDTF">2026-07-19T20:02:29Z</dcterms:modified>
  <dc:title>எசேக்கியேல் : 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